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3" r:id="rId5"/>
    <p:sldId id="264" r:id="rId6"/>
    <p:sldId id="265" r:id="rId7"/>
    <p:sldId id="266" r:id="rId8"/>
    <p:sldId id="267" r:id="rId9"/>
    <p:sldId id="268" r:id="rId10"/>
    <p:sldId id="269" r:id="rId11"/>
    <p:sldId id="271" r:id="rId12"/>
    <p:sldId id="270" r:id="rId13"/>
    <p:sldId id="272" r:id="rId14"/>
    <p:sldId id="273" r:id="rId15"/>
    <p:sldId id="314" r:id="rId16"/>
    <p:sldId id="259" r:id="rId17"/>
    <p:sldId id="260" r:id="rId18"/>
    <p:sldId id="261" r:id="rId19"/>
    <p:sldId id="274" r:id="rId20"/>
    <p:sldId id="258" r:id="rId21"/>
    <p:sldId id="275" r:id="rId22"/>
    <p:sldId id="276" r:id="rId23"/>
    <p:sldId id="277" r:id="rId24"/>
    <p:sldId id="278" r:id="rId25"/>
    <p:sldId id="279" r:id="rId26"/>
    <p:sldId id="280" r:id="rId27"/>
    <p:sldId id="288" r:id="rId28"/>
    <p:sldId id="281" r:id="rId29"/>
    <p:sldId id="282" r:id="rId30"/>
    <p:sldId id="283" r:id="rId31"/>
    <p:sldId id="284" r:id="rId32"/>
    <p:sldId id="285" r:id="rId33"/>
    <p:sldId id="286" r:id="rId34"/>
    <p:sldId id="287" r:id="rId35"/>
    <p:sldId id="319" r:id="rId36"/>
    <p:sldId id="317" r:id="rId37"/>
    <p:sldId id="315" r:id="rId38"/>
    <p:sldId id="316" r:id="rId39"/>
    <p:sldId id="31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6" r:id="rId57"/>
    <p:sldId id="305" r:id="rId58"/>
    <p:sldId id="308" r:id="rId59"/>
    <p:sldId id="309" r:id="rId60"/>
    <p:sldId id="310" r:id="rId61"/>
    <p:sldId id="311" r:id="rId62"/>
    <p:sldId id="312" r:id="rId63"/>
    <p:sldId id="313" r:id="rId64"/>
    <p:sldId id="307"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9" autoAdjust="0"/>
    <p:restoredTop sz="94660"/>
  </p:normalViewPr>
  <p:slideViewPr>
    <p:cSldViewPr snapToGrid="0">
      <p:cViewPr varScale="1">
        <p:scale>
          <a:sx n="90" d="100"/>
          <a:sy n="90"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46C117F-5CCF-4837-BE5F-2B92066CAFAF}"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4EB90BD-B6CE-46B7-997F-7313B992CCDC}"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DB9D11F-B188-461D-B23F-39381795C052}"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2E6D8D9-55A2-4063-B0F3-121F44549695}"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D4B24536-994D-4021-A283-9F449C0DB509}" type="datetimeFigureOut">
              <a:rPr lang="en-US" dirty="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3CBBBB78-C96F-47B7-AB17-D852CA960AC9}" type="datetimeFigureOut">
              <a:rPr lang="en-US" dirty="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11/8/2017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0578ACC-22D6-47C1-A373-4FD133E34F3C}" type="datetimeFigureOut">
              <a:rPr lang="en-US" dirty="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331444B-B92B-4E27-8C94-BB93EAF5CB18}"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63EFA5E-FA76-400D-B3DC-F0BA90E6D107}" type="datetimeFigureOut">
              <a:rPr lang="en-US" dirty="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11/8/2017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nl/url?sa=i&amp;rct=j&amp;q=&amp;esrc=s&amp;source=images&amp;cd=&amp;cad=rja&amp;uact=8&amp;ved=0ahUKEwjY5viS6p_XAhURoKQKHdErDggQjRwIBw&amp;url=https://www.transunion.hk/education/do-you-know-your-credit-score&amp;psig=AOvVaw1l_KI1uoqCjWdi6l8bSsB_&amp;ust=150970999063069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A040DC-0B0B-486B-8554-3D9EFF998096}"/>
              </a:ext>
            </a:extLst>
          </p:cNvPr>
          <p:cNvSpPr>
            <a:spLocks noGrp="1"/>
          </p:cNvSpPr>
          <p:nvPr>
            <p:ph type="ctrTitle"/>
          </p:nvPr>
        </p:nvSpPr>
        <p:spPr/>
        <p:txBody>
          <a:bodyPr/>
          <a:lstStyle/>
          <a:p>
            <a:r>
              <a:rPr lang="nl-NL" sz="3200" dirty="0"/>
              <a:t>Het nieuwe gegevensbeschermingsrecht:</a:t>
            </a:r>
            <a:br>
              <a:rPr lang="nl-NL" sz="3200" dirty="0"/>
            </a:br>
            <a:br>
              <a:rPr lang="nl-NL" sz="2000" dirty="0"/>
            </a:br>
            <a:r>
              <a:rPr lang="nl-NL" sz="3200" dirty="0"/>
              <a:t> plichten boven rechten</a:t>
            </a:r>
          </a:p>
        </p:txBody>
      </p:sp>
      <p:sp>
        <p:nvSpPr>
          <p:cNvPr id="3" name="Ondertitel 2">
            <a:extLst>
              <a:ext uri="{FF2B5EF4-FFF2-40B4-BE49-F238E27FC236}">
                <a16:creationId xmlns:a16="http://schemas.microsoft.com/office/drawing/2014/main" id="{7C147000-3EEF-41D3-9E8A-D4B5D8705736}"/>
              </a:ext>
            </a:extLst>
          </p:cNvPr>
          <p:cNvSpPr>
            <a:spLocks noGrp="1"/>
          </p:cNvSpPr>
          <p:nvPr>
            <p:ph type="subTitle" idx="1"/>
          </p:nvPr>
        </p:nvSpPr>
        <p:spPr>
          <a:xfrm>
            <a:off x="680322" y="4394039"/>
            <a:ext cx="8144134" cy="1507031"/>
          </a:xfrm>
        </p:spPr>
        <p:txBody>
          <a:bodyPr>
            <a:normAutofit/>
          </a:bodyPr>
          <a:lstStyle/>
          <a:p>
            <a:r>
              <a:rPr lang="nl-NL" b="1" dirty="0"/>
              <a:t>Bart van der Sloot</a:t>
            </a:r>
          </a:p>
          <a:p>
            <a:r>
              <a:rPr lang="en-US" b="1" dirty="0"/>
              <a:t>Tilburg Institute for Law, Technology, and Society (TILT)</a:t>
            </a:r>
            <a:br>
              <a:rPr lang="en-US" b="1" dirty="0"/>
            </a:br>
            <a:r>
              <a:rPr lang="en-US" b="1" dirty="0"/>
              <a:t>Tilburg University, Netherlands</a:t>
            </a:r>
          </a:p>
          <a:p>
            <a:r>
              <a:rPr lang="en-US" b="1" dirty="0"/>
              <a:t>www.bartvandersloot.com</a:t>
            </a:r>
            <a:endParaRPr lang="nl-NL" b="1" dirty="0"/>
          </a:p>
          <a:p>
            <a:endParaRPr lang="nl-NL" dirty="0"/>
          </a:p>
        </p:txBody>
      </p:sp>
    </p:spTree>
    <p:extLst>
      <p:ext uri="{BB962C8B-B14F-4D97-AF65-F5344CB8AC3E}">
        <p14:creationId xmlns:p14="http://schemas.microsoft.com/office/powerpoint/2010/main" val="369153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1E172-48CD-4885-A908-AC7BA1CB5CCD}"/>
              </a:ext>
            </a:extLst>
          </p:cNvPr>
          <p:cNvSpPr>
            <a:spLocks noGrp="1"/>
          </p:cNvSpPr>
          <p:nvPr>
            <p:ph type="title"/>
          </p:nvPr>
        </p:nvSpPr>
        <p:spPr/>
        <p:txBody>
          <a:bodyPr/>
          <a:lstStyle/>
          <a:p>
            <a:r>
              <a:rPr lang="nl-NL" dirty="0"/>
              <a:t>Steeds meer data gedreven</a:t>
            </a:r>
          </a:p>
        </p:txBody>
      </p:sp>
      <p:pic>
        <p:nvPicPr>
          <p:cNvPr id="4" name="Tijdelijke aanduiding voor inhoud 4">
            <a:extLst>
              <a:ext uri="{FF2B5EF4-FFF2-40B4-BE49-F238E27FC236}">
                <a16:creationId xmlns:a16="http://schemas.microsoft.com/office/drawing/2014/main" id="{3E7E2BCE-12C8-41DC-A7B9-E111310850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613" y="2364581"/>
            <a:ext cx="6000750" cy="3543300"/>
          </a:xfrm>
        </p:spPr>
      </p:pic>
    </p:spTree>
    <p:extLst>
      <p:ext uri="{BB962C8B-B14F-4D97-AF65-F5344CB8AC3E}">
        <p14:creationId xmlns:p14="http://schemas.microsoft.com/office/powerpoint/2010/main" val="291298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51A6B-AB8A-44E7-A290-43011E5DBC10}"/>
              </a:ext>
            </a:extLst>
          </p:cNvPr>
          <p:cNvSpPr>
            <a:spLocks noGrp="1"/>
          </p:cNvSpPr>
          <p:nvPr>
            <p:ph type="title"/>
          </p:nvPr>
        </p:nvSpPr>
        <p:spPr/>
        <p:txBody>
          <a:bodyPr/>
          <a:lstStyle/>
          <a:p>
            <a:r>
              <a:rPr lang="nl-NL" dirty="0"/>
              <a:t>Steeds meer data gedreven</a:t>
            </a:r>
          </a:p>
        </p:txBody>
      </p:sp>
      <p:pic>
        <p:nvPicPr>
          <p:cNvPr id="5" name="Tijdelijke aanduiding voor inhoud 4">
            <a:extLst>
              <a:ext uri="{FF2B5EF4-FFF2-40B4-BE49-F238E27FC236}">
                <a16:creationId xmlns:a16="http://schemas.microsoft.com/office/drawing/2014/main" id="{3C18D27C-1402-4B1F-9341-2F638D20F6AD}"/>
              </a:ext>
            </a:extLst>
          </p:cNvPr>
          <p:cNvPicPr>
            <a:picLocks noGrp="1" noChangeAspect="1"/>
          </p:cNvPicPr>
          <p:nvPr>
            <p:ph idx="1"/>
          </p:nvPr>
        </p:nvPicPr>
        <p:blipFill>
          <a:blip r:embed="rId2"/>
          <a:stretch>
            <a:fillRect/>
          </a:stretch>
        </p:blipFill>
        <p:spPr>
          <a:xfrm>
            <a:off x="2049584" y="2336800"/>
            <a:ext cx="6876808" cy="3598863"/>
          </a:xfrm>
        </p:spPr>
      </p:pic>
    </p:spTree>
    <p:extLst>
      <p:ext uri="{BB962C8B-B14F-4D97-AF65-F5344CB8AC3E}">
        <p14:creationId xmlns:p14="http://schemas.microsoft.com/office/powerpoint/2010/main" val="2922418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31EA1-D1E8-41D5-884E-C76FB67C8C52}"/>
              </a:ext>
            </a:extLst>
          </p:cNvPr>
          <p:cNvSpPr>
            <a:spLocks noGrp="1"/>
          </p:cNvSpPr>
          <p:nvPr>
            <p:ph type="title"/>
          </p:nvPr>
        </p:nvSpPr>
        <p:spPr/>
        <p:txBody>
          <a:bodyPr/>
          <a:lstStyle/>
          <a:p>
            <a:r>
              <a:rPr lang="nl-NL" dirty="0"/>
              <a:t>Steeds meer data gedreven</a:t>
            </a:r>
          </a:p>
        </p:txBody>
      </p:sp>
      <p:pic>
        <p:nvPicPr>
          <p:cNvPr id="1026" name="Picture 2" descr="Afbeeldingsresultaat voor credit scoring">
            <a:hlinkClick r:id="rId2"/>
            <a:extLst>
              <a:ext uri="{FF2B5EF4-FFF2-40B4-BE49-F238E27FC236}">
                <a16:creationId xmlns:a16="http://schemas.microsoft.com/office/drawing/2014/main" id="{7C3DBE12-39CF-4255-9D31-B392C883A5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4979" y="2336800"/>
            <a:ext cx="5406017"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80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795D6-8751-4E27-AAC4-995DC1760CEA}"/>
              </a:ext>
            </a:extLst>
          </p:cNvPr>
          <p:cNvSpPr>
            <a:spLocks noGrp="1"/>
          </p:cNvSpPr>
          <p:nvPr>
            <p:ph type="title"/>
          </p:nvPr>
        </p:nvSpPr>
        <p:spPr/>
        <p:txBody>
          <a:bodyPr/>
          <a:lstStyle/>
          <a:p>
            <a:r>
              <a:rPr lang="nl-NL" dirty="0"/>
              <a:t>Steeds meer data gedreven</a:t>
            </a:r>
          </a:p>
        </p:txBody>
      </p:sp>
      <p:pic>
        <p:nvPicPr>
          <p:cNvPr id="5" name="Tijdelijke aanduiding voor inhoud 4">
            <a:extLst>
              <a:ext uri="{FF2B5EF4-FFF2-40B4-BE49-F238E27FC236}">
                <a16:creationId xmlns:a16="http://schemas.microsoft.com/office/drawing/2014/main" id="{69391CBB-5900-4A65-BA5D-8A64FEB61CCB}"/>
              </a:ext>
            </a:extLst>
          </p:cNvPr>
          <p:cNvPicPr>
            <a:picLocks noGrp="1" noChangeAspect="1"/>
          </p:cNvPicPr>
          <p:nvPr>
            <p:ph idx="1"/>
          </p:nvPr>
        </p:nvPicPr>
        <p:blipFill>
          <a:blip r:embed="rId2"/>
          <a:stretch>
            <a:fillRect/>
          </a:stretch>
        </p:blipFill>
        <p:spPr>
          <a:xfrm>
            <a:off x="1113843" y="2455249"/>
            <a:ext cx="9225108" cy="2834381"/>
          </a:xfrm>
        </p:spPr>
      </p:pic>
    </p:spTree>
    <p:extLst>
      <p:ext uri="{BB962C8B-B14F-4D97-AF65-F5344CB8AC3E}">
        <p14:creationId xmlns:p14="http://schemas.microsoft.com/office/powerpoint/2010/main" val="213569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FDB36-5260-48FD-97F7-EF729AFB86CB}"/>
              </a:ext>
            </a:extLst>
          </p:cNvPr>
          <p:cNvSpPr>
            <a:spLocks noGrp="1"/>
          </p:cNvSpPr>
          <p:nvPr>
            <p:ph type="title"/>
          </p:nvPr>
        </p:nvSpPr>
        <p:spPr/>
        <p:txBody>
          <a:bodyPr/>
          <a:lstStyle/>
          <a:p>
            <a:r>
              <a:rPr lang="nl-NL" dirty="0"/>
              <a:t>Steeds meer data gedreven</a:t>
            </a:r>
          </a:p>
        </p:txBody>
      </p:sp>
      <p:pic>
        <p:nvPicPr>
          <p:cNvPr id="5" name="Tijdelijke aanduiding voor inhoud 4">
            <a:extLst>
              <a:ext uri="{FF2B5EF4-FFF2-40B4-BE49-F238E27FC236}">
                <a16:creationId xmlns:a16="http://schemas.microsoft.com/office/drawing/2014/main" id="{73C8EF31-17FD-481C-9830-C5CFC655F7AD}"/>
              </a:ext>
            </a:extLst>
          </p:cNvPr>
          <p:cNvPicPr>
            <a:picLocks noGrp="1" noChangeAspect="1"/>
          </p:cNvPicPr>
          <p:nvPr>
            <p:ph idx="1"/>
          </p:nvPr>
        </p:nvPicPr>
        <p:blipFill>
          <a:blip r:embed="rId2"/>
          <a:stretch>
            <a:fillRect/>
          </a:stretch>
        </p:blipFill>
        <p:spPr>
          <a:xfrm>
            <a:off x="2601913" y="2717006"/>
            <a:ext cx="5772150" cy="2838450"/>
          </a:xfrm>
        </p:spPr>
      </p:pic>
    </p:spTree>
    <p:extLst>
      <p:ext uri="{BB962C8B-B14F-4D97-AF65-F5344CB8AC3E}">
        <p14:creationId xmlns:p14="http://schemas.microsoft.com/office/powerpoint/2010/main" val="285175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5D6C7-617F-49EC-97B9-72DA1C4B9433}"/>
              </a:ext>
            </a:extLst>
          </p:cNvPr>
          <p:cNvSpPr>
            <a:spLocks noGrp="1"/>
          </p:cNvSpPr>
          <p:nvPr>
            <p:ph type="title"/>
          </p:nvPr>
        </p:nvSpPr>
        <p:spPr/>
        <p:txBody>
          <a:bodyPr/>
          <a:lstStyle/>
          <a:p>
            <a:r>
              <a:rPr lang="nl-NL" dirty="0"/>
              <a:t>Steeds meer data gedreven</a:t>
            </a:r>
          </a:p>
        </p:txBody>
      </p:sp>
      <p:sp>
        <p:nvSpPr>
          <p:cNvPr id="3" name="Tijdelijke aanduiding voor inhoud 2">
            <a:extLst>
              <a:ext uri="{FF2B5EF4-FFF2-40B4-BE49-F238E27FC236}">
                <a16:creationId xmlns:a16="http://schemas.microsoft.com/office/drawing/2014/main" id="{F4B66BF0-13D0-44AE-BC62-0D1040797373}"/>
              </a:ext>
            </a:extLst>
          </p:cNvPr>
          <p:cNvSpPr>
            <a:spLocks noGrp="1"/>
          </p:cNvSpPr>
          <p:nvPr>
            <p:ph idx="1"/>
          </p:nvPr>
        </p:nvSpPr>
        <p:spPr/>
        <p:txBody>
          <a:bodyPr>
            <a:normAutofit lnSpcReduction="10000"/>
          </a:bodyPr>
          <a:lstStyle/>
          <a:p>
            <a:r>
              <a:rPr lang="nl-NL" dirty="0"/>
              <a:t>Zet druk op tal van gegevensbeschermingsprincipes:</a:t>
            </a:r>
          </a:p>
          <a:p>
            <a:r>
              <a:rPr lang="nl-NL" dirty="0"/>
              <a:t>Legitiem doel</a:t>
            </a:r>
          </a:p>
          <a:p>
            <a:r>
              <a:rPr lang="nl-NL" dirty="0"/>
              <a:t>Data minimalisatie</a:t>
            </a:r>
          </a:p>
          <a:p>
            <a:r>
              <a:rPr lang="nl-NL" dirty="0"/>
              <a:t>Opslagbeperking </a:t>
            </a:r>
          </a:p>
          <a:p>
            <a:r>
              <a:rPr lang="nl-NL" dirty="0"/>
              <a:t>Hergebruik</a:t>
            </a:r>
          </a:p>
          <a:p>
            <a:r>
              <a:rPr lang="nl-NL" dirty="0"/>
              <a:t>Correct en up </a:t>
            </a:r>
            <a:r>
              <a:rPr lang="nl-NL" dirty="0" err="1"/>
              <a:t>to</a:t>
            </a:r>
            <a:r>
              <a:rPr lang="nl-NL" dirty="0"/>
              <a:t> date</a:t>
            </a:r>
          </a:p>
          <a:p>
            <a:r>
              <a:rPr lang="nl-NL" dirty="0"/>
              <a:t>Transparantie</a:t>
            </a:r>
          </a:p>
          <a:p>
            <a:r>
              <a:rPr lang="nl-NL" dirty="0"/>
              <a:t>Veilig en betrouwbaar</a:t>
            </a:r>
          </a:p>
        </p:txBody>
      </p:sp>
    </p:spTree>
    <p:extLst>
      <p:ext uri="{BB962C8B-B14F-4D97-AF65-F5344CB8AC3E}">
        <p14:creationId xmlns:p14="http://schemas.microsoft.com/office/powerpoint/2010/main" val="1871250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85EEC-A7C3-4AA8-9F41-257692B36700}"/>
              </a:ext>
            </a:extLst>
          </p:cNvPr>
          <p:cNvSpPr>
            <a:spLocks noGrp="1"/>
          </p:cNvSpPr>
          <p:nvPr>
            <p:ph type="title"/>
          </p:nvPr>
        </p:nvSpPr>
        <p:spPr/>
        <p:txBody>
          <a:bodyPr/>
          <a:lstStyle/>
          <a:p>
            <a:r>
              <a:rPr lang="nl-NL" dirty="0"/>
              <a:t>Toenemende complexiteit</a:t>
            </a:r>
          </a:p>
        </p:txBody>
      </p:sp>
      <p:pic>
        <p:nvPicPr>
          <p:cNvPr id="5" name="Tijdelijke aanduiding voor inhoud 4">
            <a:extLst>
              <a:ext uri="{FF2B5EF4-FFF2-40B4-BE49-F238E27FC236}">
                <a16:creationId xmlns:a16="http://schemas.microsoft.com/office/drawing/2014/main" id="{E5EC0B0A-CB9F-496C-AA8D-59DC303C28A9}"/>
              </a:ext>
            </a:extLst>
          </p:cNvPr>
          <p:cNvPicPr>
            <a:picLocks noGrp="1" noChangeAspect="1"/>
          </p:cNvPicPr>
          <p:nvPr>
            <p:ph idx="1"/>
          </p:nvPr>
        </p:nvPicPr>
        <p:blipFill>
          <a:blip r:embed="rId2"/>
          <a:stretch>
            <a:fillRect/>
          </a:stretch>
        </p:blipFill>
        <p:spPr>
          <a:xfrm>
            <a:off x="3734865" y="2336800"/>
            <a:ext cx="3506245" cy="3598863"/>
          </a:xfrm>
        </p:spPr>
      </p:pic>
    </p:spTree>
    <p:extLst>
      <p:ext uri="{BB962C8B-B14F-4D97-AF65-F5344CB8AC3E}">
        <p14:creationId xmlns:p14="http://schemas.microsoft.com/office/powerpoint/2010/main" val="393913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A1BFAE-EF98-45C3-8C8B-AC4DF2B1A395}"/>
              </a:ext>
            </a:extLst>
          </p:cNvPr>
          <p:cNvSpPr>
            <a:spLocks noGrp="1"/>
          </p:cNvSpPr>
          <p:nvPr>
            <p:ph type="title"/>
          </p:nvPr>
        </p:nvSpPr>
        <p:spPr/>
        <p:txBody>
          <a:bodyPr/>
          <a:lstStyle/>
          <a:p>
            <a:r>
              <a:rPr lang="nl-NL" dirty="0"/>
              <a:t>Toenemende complexiteit</a:t>
            </a:r>
          </a:p>
        </p:txBody>
      </p:sp>
      <p:pic>
        <p:nvPicPr>
          <p:cNvPr id="5" name="Tijdelijke aanduiding voor inhoud 4">
            <a:extLst>
              <a:ext uri="{FF2B5EF4-FFF2-40B4-BE49-F238E27FC236}">
                <a16:creationId xmlns:a16="http://schemas.microsoft.com/office/drawing/2014/main" id="{B0B1297C-913C-4DC2-BF3A-F765645984D0}"/>
              </a:ext>
            </a:extLst>
          </p:cNvPr>
          <p:cNvPicPr>
            <a:picLocks noGrp="1" noChangeAspect="1"/>
          </p:cNvPicPr>
          <p:nvPr>
            <p:ph idx="1"/>
          </p:nvPr>
        </p:nvPicPr>
        <p:blipFill>
          <a:blip r:embed="rId2"/>
          <a:stretch>
            <a:fillRect/>
          </a:stretch>
        </p:blipFill>
        <p:spPr>
          <a:xfrm>
            <a:off x="2574423" y="2336800"/>
            <a:ext cx="5827130" cy="3598863"/>
          </a:xfrm>
        </p:spPr>
      </p:pic>
    </p:spTree>
    <p:extLst>
      <p:ext uri="{BB962C8B-B14F-4D97-AF65-F5344CB8AC3E}">
        <p14:creationId xmlns:p14="http://schemas.microsoft.com/office/powerpoint/2010/main" val="376328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F0ADBB-9E09-4771-BA5C-A1BFED7751DB}"/>
              </a:ext>
            </a:extLst>
          </p:cNvPr>
          <p:cNvSpPr>
            <a:spLocks noGrp="1"/>
          </p:cNvSpPr>
          <p:nvPr>
            <p:ph type="title"/>
          </p:nvPr>
        </p:nvSpPr>
        <p:spPr/>
        <p:txBody>
          <a:bodyPr/>
          <a:lstStyle/>
          <a:p>
            <a:r>
              <a:rPr lang="nl-NL" dirty="0"/>
              <a:t>Toenemende complexiteit</a:t>
            </a:r>
          </a:p>
        </p:txBody>
      </p:sp>
      <p:pic>
        <p:nvPicPr>
          <p:cNvPr id="5" name="Tijdelijke aanduiding voor inhoud 4">
            <a:extLst>
              <a:ext uri="{FF2B5EF4-FFF2-40B4-BE49-F238E27FC236}">
                <a16:creationId xmlns:a16="http://schemas.microsoft.com/office/drawing/2014/main" id="{C9B5B04B-AC02-4752-9486-F460A0D0D48B}"/>
              </a:ext>
            </a:extLst>
          </p:cNvPr>
          <p:cNvPicPr>
            <a:picLocks noGrp="1" noChangeAspect="1"/>
          </p:cNvPicPr>
          <p:nvPr>
            <p:ph idx="1"/>
          </p:nvPr>
        </p:nvPicPr>
        <p:blipFill>
          <a:blip r:embed="rId2"/>
          <a:stretch>
            <a:fillRect/>
          </a:stretch>
        </p:blipFill>
        <p:spPr>
          <a:xfrm>
            <a:off x="2468395" y="2205797"/>
            <a:ext cx="5830651" cy="4011489"/>
          </a:xfrm>
        </p:spPr>
      </p:pic>
    </p:spTree>
    <p:extLst>
      <p:ext uri="{BB962C8B-B14F-4D97-AF65-F5344CB8AC3E}">
        <p14:creationId xmlns:p14="http://schemas.microsoft.com/office/powerpoint/2010/main" val="1023500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E56CF-CB81-4D4D-8C25-4DD0DD558FAB}"/>
              </a:ext>
            </a:extLst>
          </p:cNvPr>
          <p:cNvSpPr>
            <a:spLocks noGrp="1"/>
          </p:cNvSpPr>
          <p:nvPr>
            <p:ph type="title"/>
          </p:nvPr>
        </p:nvSpPr>
        <p:spPr/>
        <p:txBody>
          <a:bodyPr/>
          <a:lstStyle/>
          <a:p>
            <a:r>
              <a:rPr lang="nl-NL" dirty="0"/>
              <a:t>Toenemende complexiteit</a:t>
            </a:r>
          </a:p>
        </p:txBody>
      </p:sp>
      <p:pic>
        <p:nvPicPr>
          <p:cNvPr id="5" name="Tijdelijke aanduiding voor inhoud 4">
            <a:extLst>
              <a:ext uri="{FF2B5EF4-FFF2-40B4-BE49-F238E27FC236}">
                <a16:creationId xmlns:a16="http://schemas.microsoft.com/office/drawing/2014/main" id="{52B646E4-772D-4757-91F8-5EEE90018EBF}"/>
              </a:ext>
            </a:extLst>
          </p:cNvPr>
          <p:cNvPicPr>
            <a:picLocks noGrp="1" noChangeAspect="1"/>
          </p:cNvPicPr>
          <p:nvPr>
            <p:ph idx="1"/>
          </p:nvPr>
        </p:nvPicPr>
        <p:blipFill>
          <a:blip r:embed="rId2"/>
          <a:stretch>
            <a:fillRect/>
          </a:stretch>
        </p:blipFill>
        <p:spPr>
          <a:xfrm>
            <a:off x="3088746" y="2336800"/>
            <a:ext cx="4798484" cy="3598863"/>
          </a:xfrm>
        </p:spPr>
      </p:pic>
    </p:spTree>
    <p:extLst>
      <p:ext uri="{BB962C8B-B14F-4D97-AF65-F5344CB8AC3E}">
        <p14:creationId xmlns:p14="http://schemas.microsoft.com/office/powerpoint/2010/main" val="56288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629DC-889A-402D-812D-9F93E0684DD5}"/>
              </a:ext>
            </a:extLst>
          </p:cNvPr>
          <p:cNvSpPr>
            <a:spLocks noGrp="1"/>
          </p:cNvSpPr>
          <p:nvPr>
            <p:ph type="title"/>
          </p:nvPr>
        </p:nvSpPr>
        <p:spPr/>
        <p:txBody>
          <a:bodyPr/>
          <a:lstStyle/>
          <a:p>
            <a:r>
              <a:rPr lang="nl-NL" dirty="0"/>
              <a:t>Overzicht</a:t>
            </a:r>
          </a:p>
        </p:txBody>
      </p:sp>
      <p:sp>
        <p:nvSpPr>
          <p:cNvPr id="3" name="Tijdelijke aanduiding voor inhoud 2">
            <a:extLst>
              <a:ext uri="{FF2B5EF4-FFF2-40B4-BE49-F238E27FC236}">
                <a16:creationId xmlns:a16="http://schemas.microsoft.com/office/drawing/2014/main" id="{D6800867-166F-4959-B04E-BEB4874080F9}"/>
              </a:ext>
            </a:extLst>
          </p:cNvPr>
          <p:cNvSpPr>
            <a:spLocks noGrp="1"/>
          </p:cNvSpPr>
          <p:nvPr>
            <p:ph idx="1"/>
          </p:nvPr>
        </p:nvSpPr>
        <p:spPr/>
        <p:txBody>
          <a:bodyPr>
            <a:normAutofit fontScale="92500" lnSpcReduction="20000"/>
          </a:bodyPr>
          <a:lstStyle/>
          <a:p>
            <a:r>
              <a:rPr lang="nl-NL" b="1" dirty="0"/>
              <a:t>(1) Steeds meer data gedreven</a:t>
            </a:r>
            <a:br>
              <a:rPr lang="nl-NL" b="1" dirty="0"/>
            </a:br>
            <a:endParaRPr lang="nl-NL" b="1" dirty="0"/>
          </a:p>
          <a:p>
            <a:r>
              <a:rPr lang="nl-NL" b="1" dirty="0"/>
              <a:t>(2) Toenemende complexiteit voor bedrijven</a:t>
            </a:r>
          </a:p>
          <a:p>
            <a:r>
              <a:rPr lang="nl-NL" b="1" dirty="0"/>
              <a:t>(3) Afnemende controle van het individu</a:t>
            </a:r>
          </a:p>
          <a:p>
            <a:r>
              <a:rPr lang="nl-NL" b="1" dirty="0"/>
              <a:t>(4) Beperkte mogelijkheden van handhavingsorganisaties</a:t>
            </a:r>
            <a:br>
              <a:rPr lang="nl-NL" b="1" dirty="0"/>
            </a:br>
            <a:endParaRPr lang="nl-NL" b="1" dirty="0"/>
          </a:p>
          <a:p>
            <a:r>
              <a:rPr lang="nl-NL" b="1" dirty="0"/>
              <a:t>(5) AVG: meer handhaving, maar in tweede instantie</a:t>
            </a:r>
          </a:p>
          <a:p>
            <a:r>
              <a:rPr lang="nl-NL" b="1" dirty="0"/>
              <a:t>(6) AVG: meer individuele controle, maar beperkt</a:t>
            </a:r>
          </a:p>
          <a:p>
            <a:r>
              <a:rPr lang="nl-NL" b="1" dirty="0"/>
              <a:t>(7) AVG: maar vooral meer plichten voor bedrijven en organisaties</a:t>
            </a:r>
            <a:br>
              <a:rPr lang="nl-NL" b="1" dirty="0"/>
            </a:br>
            <a:endParaRPr lang="nl-NL" b="1" dirty="0"/>
          </a:p>
          <a:p>
            <a:r>
              <a:rPr lang="nl-NL" b="1" dirty="0"/>
              <a:t>(8) Slot</a:t>
            </a:r>
          </a:p>
        </p:txBody>
      </p:sp>
    </p:spTree>
    <p:extLst>
      <p:ext uri="{BB962C8B-B14F-4D97-AF65-F5344CB8AC3E}">
        <p14:creationId xmlns:p14="http://schemas.microsoft.com/office/powerpoint/2010/main" val="2516389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ABBDF-EA09-463F-92DA-F52A8AB6623D}"/>
              </a:ext>
            </a:extLst>
          </p:cNvPr>
          <p:cNvSpPr>
            <a:spLocks noGrp="1"/>
          </p:cNvSpPr>
          <p:nvPr>
            <p:ph type="title"/>
          </p:nvPr>
        </p:nvSpPr>
        <p:spPr/>
        <p:txBody>
          <a:bodyPr/>
          <a:lstStyle/>
          <a:p>
            <a:r>
              <a:rPr lang="nl-NL" dirty="0"/>
              <a:t>Toenemende complexiteit</a:t>
            </a:r>
          </a:p>
        </p:txBody>
      </p:sp>
      <p:pic>
        <p:nvPicPr>
          <p:cNvPr id="5" name="Tijdelijke aanduiding voor inhoud 4">
            <a:extLst>
              <a:ext uri="{FF2B5EF4-FFF2-40B4-BE49-F238E27FC236}">
                <a16:creationId xmlns:a16="http://schemas.microsoft.com/office/drawing/2014/main" id="{CBBC35A8-47D2-4E29-BCA9-75807D065C1D}"/>
              </a:ext>
            </a:extLst>
          </p:cNvPr>
          <p:cNvPicPr>
            <a:picLocks noGrp="1" noChangeAspect="1"/>
          </p:cNvPicPr>
          <p:nvPr>
            <p:ph idx="1"/>
          </p:nvPr>
        </p:nvPicPr>
        <p:blipFill>
          <a:blip r:embed="rId2"/>
          <a:stretch>
            <a:fillRect/>
          </a:stretch>
        </p:blipFill>
        <p:spPr>
          <a:xfrm>
            <a:off x="2492613" y="2059299"/>
            <a:ext cx="5989275" cy="4491956"/>
          </a:xfrm>
        </p:spPr>
      </p:pic>
    </p:spTree>
    <p:extLst>
      <p:ext uri="{BB962C8B-B14F-4D97-AF65-F5344CB8AC3E}">
        <p14:creationId xmlns:p14="http://schemas.microsoft.com/office/powerpoint/2010/main" val="3381459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FB75D-33F7-47E3-B92B-EA9FD2F48523}"/>
              </a:ext>
            </a:extLst>
          </p:cNvPr>
          <p:cNvSpPr>
            <a:spLocks noGrp="1"/>
          </p:cNvSpPr>
          <p:nvPr>
            <p:ph type="title"/>
          </p:nvPr>
        </p:nvSpPr>
        <p:spPr/>
        <p:txBody>
          <a:bodyPr/>
          <a:lstStyle/>
          <a:p>
            <a:r>
              <a:rPr lang="nl-NL" dirty="0"/>
              <a:t>Toenemende complexiteit</a:t>
            </a:r>
          </a:p>
        </p:txBody>
      </p:sp>
      <p:sp>
        <p:nvSpPr>
          <p:cNvPr id="3" name="Tijdelijke aanduiding voor inhoud 2">
            <a:extLst>
              <a:ext uri="{FF2B5EF4-FFF2-40B4-BE49-F238E27FC236}">
                <a16:creationId xmlns:a16="http://schemas.microsoft.com/office/drawing/2014/main" id="{D899AE7E-3286-4472-AF85-A8D017C3EFBB}"/>
              </a:ext>
            </a:extLst>
          </p:cNvPr>
          <p:cNvSpPr>
            <a:spLocks noGrp="1"/>
          </p:cNvSpPr>
          <p:nvPr>
            <p:ph idx="1"/>
          </p:nvPr>
        </p:nvSpPr>
        <p:spPr/>
        <p:txBody>
          <a:bodyPr/>
          <a:lstStyle/>
          <a:p>
            <a:r>
              <a:rPr lang="nl-NL" dirty="0"/>
              <a:t>1. Welke data zijn er?</a:t>
            </a:r>
          </a:p>
          <a:p>
            <a:r>
              <a:rPr lang="nl-NL" dirty="0"/>
              <a:t>2. Waar komt de data vandaan?</a:t>
            </a:r>
          </a:p>
          <a:p>
            <a:r>
              <a:rPr lang="nl-NL" dirty="0"/>
              <a:t>3. Over wie gaan de data?</a:t>
            </a:r>
          </a:p>
          <a:p>
            <a:r>
              <a:rPr lang="nl-NL" dirty="0"/>
              <a:t>4. Zijn de data betrouwbaar en up </a:t>
            </a:r>
            <a:r>
              <a:rPr lang="nl-NL" dirty="0" err="1"/>
              <a:t>to</a:t>
            </a:r>
            <a:r>
              <a:rPr lang="nl-NL" dirty="0"/>
              <a:t> date?</a:t>
            </a:r>
          </a:p>
          <a:p>
            <a:r>
              <a:rPr lang="nl-NL" dirty="0"/>
              <a:t>5. Waarom zijn de data verzameld?</a:t>
            </a:r>
          </a:p>
          <a:p>
            <a:r>
              <a:rPr lang="nl-NL" dirty="0"/>
              <a:t>6. Wat kan ik er nu mee?</a:t>
            </a:r>
          </a:p>
          <a:p>
            <a:r>
              <a:rPr lang="nl-NL" dirty="0"/>
              <a:t>7. Wie is er verantwoordelijk als het mis gaat?</a:t>
            </a:r>
          </a:p>
        </p:txBody>
      </p:sp>
    </p:spTree>
    <p:extLst>
      <p:ext uri="{BB962C8B-B14F-4D97-AF65-F5344CB8AC3E}">
        <p14:creationId xmlns:p14="http://schemas.microsoft.com/office/powerpoint/2010/main" val="402165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E6C59-8D2D-4747-AC07-9A5FEC13415A}"/>
              </a:ext>
            </a:extLst>
          </p:cNvPr>
          <p:cNvSpPr>
            <a:spLocks noGrp="1"/>
          </p:cNvSpPr>
          <p:nvPr>
            <p:ph type="title"/>
          </p:nvPr>
        </p:nvSpPr>
        <p:spPr/>
        <p:txBody>
          <a:bodyPr/>
          <a:lstStyle/>
          <a:p>
            <a:r>
              <a:rPr lang="nl-NL" dirty="0"/>
              <a:t>Afnemende controle van het individu</a:t>
            </a:r>
          </a:p>
        </p:txBody>
      </p:sp>
      <p:pic>
        <p:nvPicPr>
          <p:cNvPr id="5" name="Tijdelijke aanduiding voor inhoud 4">
            <a:extLst>
              <a:ext uri="{FF2B5EF4-FFF2-40B4-BE49-F238E27FC236}">
                <a16:creationId xmlns:a16="http://schemas.microsoft.com/office/drawing/2014/main" id="{2B256B8B-8297-4C6E-A728-A6E974E08334}"/>
              </a:ext>
            </a:extLst>
          </p:cNvPr>
          <p:cNvPicPr>
            <a:picLocks noGrp="1" noChangeAspect="1"/>
          </p:cNvPicPr>
          <p:nvPr>
            <p:ph idx="1"/>
          </p:nvPr>
        </p:nvPicPr>
        <p:blipFill>
          <a:blip r:embed="rId2"/>
          <a:stretch>
            <a:fillRect/>
          </a:stretch>
        </p:blipFill>
        <p:spPr>
          <a:xfrm>
            <a:off x="680321" y="2043864"/>
            <a:ext cx="3868530" cy="3024487"/>
          </a:xfrm>
        </p:spPr>
      </p:pic>
      <p:pic>
        <p:nvPicPr>
          <p:cNvPr id="7" name="Afbeelding 6">
            <a:extLst>
              <a:ext uri="{FF2B5EF4-FFF2-40B4-BE49-F238E27FC236}">
                <a16:creationId xmlns:a16="http://schemas.microsoft.com/office/drawing/2014/main" id="{8B6B068A-3F5E-4132-B993-1877B67FFFAF}"/>
              </a:ext>
            </a:extLst>
          </p:cNvPr>
          <p:cNvPicPr>
            <a:picLocks noChangeAspect="1"/>
          </p:cNvPicPr>
          <p:nvPr/>
        </p:nvPicPr>
        <p:blipFill>
          <a:blip r:embed="rId3"/>
          <a:stretch>
            <a:fillRect/>
          </a:stretch>
        </p:blipFill>
        <p:spPr>
          <a:xfrm>
            <a:off x="5998482" y="2124207"/>
            <a:ext cx="4295700" cy="2863800"/>
          </a:xfrm>
          <a:prstGeom prst="rect">
            <a:avLst/>
          </a:prstGeom>
        </p:spPr>
      </p:pic>
      <p:pic>
        <p:nvPicPr>
          <p:cNvPr id="11" name="Afbeelding 10">
            <a:extLst>
              <a:ext uri="{FF2B5EF4-FFF2-40B4-BE49-F238E27FC236}">
                <a16:creationId xmlns:a16="http://schemas.microsoft.com/office/drawing/2014/main" id="{A6595672-9A7B-4A59-816D-C3D71439C3EF}"/>
              </a:ext>
            </a:extLst>
          </p:cNvPr>
          <p:cNvPicPr>
            <a:picLocks noChangeAspect="1"/>
          </p:cNvPicPr>
          <p:nvPr/>
        </p:nvPicPr>
        <p:blipFill>
          <a:blip r:embed="rId4"/>
          <a:stretch>
            <a:fillRect/>
          </a:stretch>
        </p:blipFill>
        <p:spPr>
          <a:xfrm>
            <a:off x="3694735" y="3641610"/>
            <a:ext cx="4280221" cy="2853481"/>
          </a:xfrm>
          <a:prstGeom prst="rect">
            <a:avLst/>
          </a:prstGeom>
        </p:spPr>
      </p:pic>
    </p:spTree>
    <p:extLst>
      <p:ext uri="{BB962C8B-B14F-4D97-AF65-F5344CB8AC3E}">
        <p14:creationId xmlns:p14="http://schemas.microsoft.com/office/powerpoint/2010/main" val="60938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2B552-84C4-425B-859F-B9F40CC987EE}"/>
              </a:ext>
            </a:extLst>
          </p:cNvPr>
          <p:cNvSpPr>
            <a:spLocks noGrp="1"/>
          </p:cNvSpPr>
          <p:nvPr>
            <p:ph type="title"/>
          </p:nvPr>
        </p:nvSpPr>
        <p:spPr/>
        <p:txBody>
          <a:bodyPr/>
          <a:lstStyle/>
          <a:p>
            <a:r>
              <a:rPr lang="nl-NL" dirty="0"/>
              <a:t>Afnemende controle van het individu</a:t>
            </a:r>
          </a:p>
        </p:txBody>
      </p:sp>
      <p:pic>
        <p:nvPicPr>
          <p:cNvPr id="5" name="Tijdelijke aanduiding voor inhoud 4">
            <a:extLst>
              <a:ext uri="{FF2B5EF4-FFF2-40B4-BE49-F238E27FC236}">
                <a16:creationId xmlns:a16="http://schemas.microsoft.com/office/drawing/2014/main" id="{CB63A5BE-CED1-46C3-AC72-DED0C4103854}"/>
              </a:ext>
            </a:extLst>
          </p:cNvPr>
          <p:cNvPicPr>
            <a:picLocks noGrp="1" noChangeAspect="1"/>
          </p:cNvPicPr>
          <p:nvPr>
            <p:ph idx="1"/>
          </p:nvPr>
        </p:nvPicPr>
        <p:blipFill>
          <a:blip r:embed="rId2"/>
          <a:stretch>
            <a:fillRect/>
          </a:stretch>
        </p:blipFill>
        <p:spPr>
          <a:xfrm>
            <a:off x="2953577" y="2336800"/>
            <a:ext cx="5068821" cy="3598863"/>
          </a:xfrm>
        </p:spPr>
      </p:pic>
    </p:spTree>
    <p:extLst>
      <p:ext uri="{BB962C8B-B14F-4D97-AF65-F5344CB8AC3E}">
        <p14:creationId xmlns:p14="http://schemas.microsoft.com/office/powerpoint/2010/main" val="3033202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8E21B-43C2-4F26-9518-55364D34E1FE}"/>
              </a:ext>
            </a:extLst>
          </p:cNvPr>
          <p:cNvSpPr>
            <a:spLocks noGrp="1"/>
          </p:cNvSpPr>
          <p:nvPr>
            <p:ph type="title"/>
          </p:nvPr>
        </p:nvSpPr>
        <p:spPr/>
        <p:txBody>
          <a:bodyPr/>
          <a:lstStyle/>
          <a:p>
            <a:r>
              <a:rPr lang="nl-NL" dirty="0"/>
              <a:t>Afnemende controle van het individu</a:t>
            </a:r>
          </a:p>
        </p:txBody>
      </p:sp>
      <p:pic>
        <p:nvPicPr>
          <p:cNvPr id="5" name="Tijdelijke aanduiding voor inhoud 4">
            <a:extLst>
              <a:ext uri="{FF2B5EF4-FFF2-40B4-BE49-F238E27FC236}">
                <a16:creationId xmlns:a16="http://schemas.microsoft.com/office/drawing/2014/main" id="{28F0BE2B-DA11-4CD6-ACD3-957B7816FBC9}"/>
              </a:ext>
            </a:extLst>
          </p:cNvPr>
          <p:cNvPicPr>
            <a:picLocks noGrp="1" noChangeAspect="1"/>
          </p:cNvPicPr>
          <p:nvPr>
            <p:ph idx="1"/>
          </p:nvPr>
        </p:nvPicPr>
        <p:blipFill>
          <a:blip r:embed="rId2"/>
          <a:stretch>
            <a:fillRect/>
          </a:stretch>
        </p:blipFill>
        <p:spPr>
          <a:xfrm>
            <a:off x="3688556" y="2336800"/>
            <a:ext cx="3598863" cy="3598863"/>
          </a:xfrm>
        </p:spPr>
      </p:pic>
    </p:spTree>
    <p:extLst>
      <p:ext uri="{BB962C8B-B14F-4D97-AF65-F5344CB8AC3E}">
        <p14:creationId xmlns:p14="http://schemas.microsoft.com/office/powerpoint/2010/main" val="4012524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11349-0D4D-4A64-BBE2-D20D0056E938}"/>
              </a:ext>
            </a:extLst>
          </p:cNvPr>
          <p:cNvSpPr>
            <a:spLocks noGrp="1"/>
          </p:cNvSpPr>
          <p:nvPr>
            <p:ph type="title"/>
          </p:nvPr>
        </p:nvSpPr>
        <p:spPr/>
        <p:txBody>
          <a:bodyPr/>
          <a:lstStyle/>
          <a:p>
            <a:r>
              <a:rPr lang="nl-NL" dirty="0"/>
              <a:t>Afnemende controle van het individu</a:t>
            </a:r>
          </a:p>
        </p:txBody>
      </p:sp>
      <p:pic>
        <p:nvPicPr>
          <p:cNvPr id="5" name="Tijdelijke aanduiding voor inhoud 4">
            <a:extLst>
              <a:ext uri="{FF2B5EF4-FFF2-40B4-BE49-F238E27FC236}">
                <a16:creationId xmlns:a16="http://schemas.microsoft.com/office/drawing/2014/main" id="{0FEDFBCC-07FF-449C-823F-137344C05761}"/>
              </a:ext>
            </a:extLst>
          </p:cNvPr>
          <p:cNvPicPr>
            <a:picLocks noGrp="1" noChangeAspect="1"/>
          </p:cNvPicPr>
          <p:nvPr>
            <p:ph idx="1"/>
          </p:nvPr>
        </p:nvPicPr>
        <p:blipFill>
          <a:blip r:embed="rId2"/>
          <a:stretch>
            <a:fillRect/>
          </a:stretch>
        </p:blipFill>
        <p:spPr>
          <a:xfrm>
            <a:off x="806460" y="2047433"/>
            <a:ext cx="3598863" cy="3598863"/>
          </a:xfrm>
        </p:spPr>
      </p:pic>
      <p:pic>
        <p:nvPicPr>
          <p:cNvPr id="7" name="Afbeelding 6">
            <a:extLst>
              <a:ext uri="{FF2B5EF4-FFF2-40B4-BE49-F238E27FC236}">
                <a16:creationId xmlns:a16="http://schemas.microsoft.com/office/drawing/2014/main" id="{FD8C5B1D-AB59-4FE6-ABB5-432A07D47606}"/>
              </a:ext>
            </a:extLst>
          </p:cNvPr>
          <p:cNvPicPr>
            <a:picLocks noChangeAspect="1"/>
          </p:cNvPicPr>
          <p:nvPr/>
        </p:nvPicPr>
        <p:blipFill>
          <a:blip r:embed="rId3"/>
          <a:stretch>
            <a:fillRect/>
          </a:stretch>
        </p:blipFill>
        <p:spPr>
          <a:xfrm>
            <a:off x="5124199" y="2047432"/>
            <a:ext cx="5381891" cy="3598863"/>
          </a:xfrm>
          <a:prstGeom prst="rect">
            <a:avLst/>
          </a:prstGeom>
        </p:spPr>
      </p:pic>
      <p:pic>
        <p:nvPicPr>
          <p:cNvPr id="9" name="Afbeelding 8">
            <a:extLst>
              <a:ext uri="{FF2B5EF4-FFF2-40B4-BE49-F238E27FC236}">
                <a16:creationId xmlns:a16="http://schemas.microsoft.com/office/drawing/2014/main" id="{A1F81CC2-E0E1-4C90-B872-A0D4832311AC}"/>
              </a:ext>
            </a:extLst>
          </p:cNvPr>
          <p:cNvPicPr>
            <a:picLocks noChangeAspect="1"/>
          </p:cNvPicPr>
          <p:nvPr/>
        </p:nvPicPr>
        <p:blipFill>
          <a:blip r:embed="rId4"/>
          <a:stretch>
            <a:fillRect/>
          </a:stretch>
        </p:blipFill>
        <p:spPr>
          <a:xfrm>
            <a:off x="3867879" y="3116869"/>
            <a:ext cx="3551492" cy="3544361"/>
          </a:xfrm>
          <a:prstGeom prst="rect">
            <a:avLst/>
          </a:prstGeom>
        </p:spPr>
      </p:pic>
    </p:spTree>
    <p:extLst>
      <p:ext uri="{BB962C8B-B14F-4D97-AF65-F5344CB8AC3E}">
        <p14:creationId xmlns:p14="http://schemas.microsoft.com/office/powerpoint/2010/main" val="60868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45ADF-AEB9-4B29-9C55-60817BC1F18F}"/>
              </a:ext>
            </a:extLst>
          </p:cNvPr>
          <p:cNvSpPr>
            <a:spLocks noGrp="1"/>
          </p:cNvSpPr>
          <p:nvPr>
            <p:ph type="title"/>
          </p:nvPr>
        </p:nvSpPr>
        <p:spPr/>
        <p:txBody>
          <a:bodyPr/>
          <a:lstStyle/>
          <a:p>
            <a:r>
              <a:rPr lang="nl-NL" dirty="0"/>
              <a:t>Afnemende controle van het individu</a:t>
            </a:r>
          </a:p>
        </p:txBody>
      </p:sp>
      <p:pic>
        <p:nvPicPr>
          <p:cNvPr id="5" name="Tijdelijke aanduiding voor inhoud 4">
            <a:extLst>
              <a:ext uri="{FF2B5EF4-FFF2-40B4-BE49-F238E27FC236}">
                <a16:creationId xmlns:a16="http://schemas.microsoft.com/office/drawing/2014/main" id="{77A9E355-CDFC-4CF5-8AB8-BCD1EC673E25}"/>
              </a:ext>
            </a:extLst>
          </p:cNvPr>
          <p:cNvPicPr>
            <a:picLocks noGrp="1" noChangeAspect="1"/>
          </p:cNvPicPr>
          <p:nvPr>
            <p:ph idx="1"/>
          </p:nvPr>
        </p:nvPicPr>
        <p:blipFill>
          <a:blip r:embed="rId2"/>
          <a:stretch>
            <a:fillRect/>
          </a:stretch>
        </p:blipFill>
        <p:spPr>
          <a:xfrm>
            <a:off x="869447" y="2336800"/>
            <a:ext cx="9237081" cy="3598863"/>
          </a:xfrm>
        </p:spPr>
      </p:pic>
    </p:spTree>
    <p:extLst>
      <p:ext uri="{BB962C8B-B14F-4D97-AF65-F5344CB8AC3E}">
        <p14:creationId xmlns:p14="http://schemas.microsoft.com/office/powerpoint/2010/main" val="694825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50152-90AE-4013-BBB1-C2D0BAB40C74}"/>
              </a:ext>
            </a:extLst>
          </p:cNvPr>
          <p:cNvSpPr>
            <a:spLocks noGrp="1"/>
          </p:cNvSpPr>
          <p:nvPr>
            <p:ph type="title"/>
          </p:nvPr>
        </p:nvSpPr>
        <p:spPr/>
        <p:txBody>
          <a:bodyPr/>
          <a:lstStyle/>
          <a:p>
            <a:r>
              <a:rPr lang="nl-NL" dirty="0"/>
              <a:t>Beperkte mogelijkheden van handhavingsorganisaties</a:t>
            </a:r>
          </a:p>
        </p:txBody>
      </p:sp>
      <p:pic>
        <p:nvPicPr>
          <p:cNvPr id="5" name="Tijdelijke aanduiding voor inhoud 4">
            <a:extLst>
              <a:ext uri="{FF2B5EF4-FFF2-40B4-BE49-F238E27FC236}">
                <a16:creationId xmlns:a16="http://schemas.microsoft.com/office/drawing/2014/main" id="{610FCD16-EB9D-4F59-8647-6E8735A89B83}"/>
              </a:ext>
            </a:extLst>
          </p:cNvPr>
          <p:cNvPicPr>
            <a:picLocks noGrp="1" noChangeAspect="1"/>
          </p:cNvPicPr>
          <p:nvPr>
            <p:ph idx="1"/>
          </p:nvPr>
        </p:nvPicPr>
        <p:blipFill>
          <a:blip r:embed="rId2"/>
          <a:stretch>
            <a:fillRect/>
          </a:stretch>
        </p:blipFill>
        <p:spPr>
          <a:xfrm>
            <a:off x="2536057" y="2116160"/>
            <a:ext cx="5161107" cy="3870830"/>
          </a:xfrm>
        </p:spPr>
      </p:pic>
    </p:spTree>
    <p:extLst>
      <p:ext uri="{BB962C8B-B14F-4D97-AF65-F5344CB8AC3E}">
        <p14:creationId xmlns:p14="http://schemas.microsoft.com/office/powerpoint/2010/main" val="174830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9B657-46E4-42D3-860C-E7015EA1A218}"/>
              </a:ext>
            </a:extLst>
          </p:cNvPr>
          <p:cNvSpPr>
            <a:spLocks noGrp="1"/>
          </p:cNvSpPr>
          <p:nvPr>
            <p:ph type="title"/>
          </p:nvPr>
        </p:nvSpPr>
        <p:spPr/>
        <p:txBody>
          <a:bodyPr/>
          <a:lstStyle/>
          <a:p>
            <a:r>
              <a:rPr lang="nl-NL" dirty="0"/>
              <a:t>Beperkte mogelijkheden van handhavingsorganisaties</a:t>
            </a:r>
          </a:p>
        </p:txBody>
      </p:sp>
      <p:pic>
        <p:nvPicPr>
          <p:cNvPr id="5" name="Tijdelijke aanduiding voor inhoud 4">
            <a:extLst>
              <a:ext uri="{FF2B5EF4-FFF2-40B4-BE49-F238E27FC236}">
                <a16:creationId xmlns:a16="http://schemas.microsoft.com/office/drawing/2014/main" id="{720E1E5C-BB70-4035-8257-FF93DAC31CF2}"/>
              </a:ext>
            </a:extLst>
          </p:cNvPr>
          <p:cNvPicPr>
            <a:picLocks noGrp="1" noChangeAspect="1"/>
          </p:cNvPicPr>
          <p:nvPr>
            <p:ph idx="1"/>
          </p:nvPr>
        </p:nvPicPr>
        <p:blipFill>
          <a:blip r:embed="rId2"/>
          <a:stretch>
            <a:fillRect/>
          </a:stretch>
        </p:blipFill>
        <p:spPr>
          <a:xfrm>
            <a:off x="3688556" y="2336800"/>
            <a:ext cx="3598863" cy="3598863"/>
          </a:xfrm>
        </p:spPr>
      </p:pic>
    </p:spTree>
    <p:extLst>
      <p:ext uri="{BB962C8B-B14F-4D97-AF65-F5344CB8AC3E}">
        <p14:creationId xmlns:p14="http://schemas.microsoft.com/office/powerpoint/2010/main" val="2383650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D842E-AC28-44CA-9831-456E0E6FFF66}"/>
              </a:ext>
            </a:extLst>
          </p:cNvPr>
          <p:cNvSpPr>
            <a:spLocks noGrp="1"/>
          </p:cNvSpPr>
          <p:nvPr>
            <p:ph type="title"/>
          </p:nvPr>
        </p:nvSpPr>
        <p:spPr/>
        <p:txBody>
          <a:bodyPr/>
          <a:lstStyle/>
          <a:p>
            <a:r>
              <a:rPr lang="nl-NL" dirty="0"/>
              <a:t>Beperkte mogelijkheden van handhavingsorganisaties</a:t>
            </a:r>
          </a:p>
        </p:txBody>
      </p:sp>
      <p:pic>
        <p:nvPicPr>
          <p:cNvPr id="5" name="Tijdelijke aanduiding voor inhoud 4">
            <a:extLst>
              <a:ext uri="{FF2B5EF4-FFF2-40B4-BE49-F238E27FC236}">
                <a16:creationId xmlns:a16="http://schemas.microsoft.com/office/drawing/2014/main" id="{3B7087C8-4B7E-44ED-A728-3A1C093A8253}"/>
              </a:ext>
            </a:extLst>
          </p:cNvPr>
          <p:cNvPicPr>
            <a:picLocks noGrp="1" noChangeAspect="1"/>
          </p:cNvPicPr>
          <p:nvPr>
            <p:ph idx="1"/>
          </p:nvPr>
        </p:nvPicPr>
        <p:blipFill>
          <a:blip r:embed="rId2"/>
          <a:stretch>
            <a:fillRect/>
          </a:stretch>
        </p:blipFill>
        <p:spPr>
          <a:xfrm>
            <a:off x="3590521" y="2336800"/>
            <a:ext cx="3794934" cy="3598863"/>
          </a:xfrm>
        </p:spPr>
      </p:pic>
    </p:spTree>
    <p:extLst>
      <p:ext uri="{BB962C8B-B14F-4D97-AF65-F5344CB8AC3E}">
        <p14:creationId xmlns:p14="http://schemas.microsoft.com/office/powerpoint/2010/main" val="306603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2FC21-3A0C-496D-8C41-E89B242A743D}"/>
              </a:ext>
            </a:extLst>
          </p:cNvPr>
          <p:cNvSpPr>
            <a:spLocks noGrp="1"/>
          </p:cNvSpPr>
          <p:nvPr>
            <p:ph type="title"/>
          </p:nvPr>
        </p:nvSpPr>
        <p:spPr/>
        <p:txBody>
          <a:bodyPr/>
          <a:lstStyle/>
          <a:p>
            <a:r>
              <a:rPr lang="nl-NL" dirty="0"/>
              <a:t>Steeds meer data gedreven</a:t>
            </a:r>
          </a:p>
        </p:txBody>
      </p:sp>
      <p:pic>
        <p:nvPicPr>
          <p:cNvPr id="4" name="Tijdelijke aanduiding voor inhoud 4">
            <a:extLst>
              <a:ext uri="{FF2B5EF4-FFF2-40B4-BE49-F238E27FC236}">
                <a16:creationId xmlns:a16="http://schemas.microsoft.com/office/drawing/2014/main" id="{2F470D9D-A6F6-49B8-8569-57680DA92F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8588" y="2574131"/>
            <a:ext cx="5638800" cy="3124200"/>
          </a:xfrm>
        </p:spPr>
      </p:pic>
    </p:spTree>
    <p:extLst>
      <p:ext uri="{BB962C8B-B14F-4D97-AF65-F5344CB8AC3E}">
        <p14:creationId xmlns:p14="http://schemas.microsoft.com/office/powerpoint/2010/main" val="1008695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B6FBF-EB8C-461D-B07A-0C5C035EC2DD}"/>
              </a:ext>
            </a:extLst>
          </p:cNvPr>
          <p:cNvSpPr>
            <a:spLocks noGrp="1"/>
          </p:cNvSpPr>
          <p:nvPr>
            <p:ph type="title"/>
          </p:nvPr>
        </p:nvSpPr>
        <p:spPr/>
        <p:txBody>
          <a:bodyPr/>
          <a:lstStyle/>
          <a:p>
            <a:r>
              <a:rPr lang="nl-NL" dirty="0"/>
              <a:t>Beperkte mogelijkheden van handhavingsorganisaties</a:t>
            </a:r>
          </a:p>
        </p:txBody>
      </p:sp>
      <p:pic>
        <p:nvPicPr>
          <p:cNvPr id="5" name="Tijdelijke aanduiding voor inhoud 4">
            <a:extLst>
              <a:ext uri="{FF2B5EF4-FFF2-40B4-BE49-F238E27FC236}">
                <a16:creationId xmlns:a16="http://schemas.microsoft.com/office/drawing/2014/main" id="{38C99D05-7F8D-48C7-A49B-BAA9E8C21960}"/>
              </a:ext>
            </a:extLst>
          </p:cNvPr>
          <p:cNvPicPr>
            <a:picLocks noGrp="1" noChangeAspect="1"/>
          </p:cNvPicPr>
          <p:nvPr>
            <p:ph idx="1"/>
          </p:nvPr>
        </p:nvPicPr>
        <p:blipFill>
          <a:blip r:embed="rId2"/>
          <a:stretch>
            <a:fillRect/>
          </a:stretch>
        </p:blipFill>
        <p:spPr>
          <a:xfrm>
            <a:off x="2977002" y="2336800"/>
            <a:ext cx="5021971" cy="3598863"/>
          </a:xfrm>
        </p:spPr>
      </p:pic>
    </p:spTree>
    <p:extLst>
      <p:ext uri="{BB962C8B-B14F-4D97-AF65-F5344CB8AC3E}">
        <p14:creationId xmlns:p14="http://schemas.microsoft.com/office/powerpoint/2010/main" val="3646913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1AD30-6BB5-4BD1-B839-4FEBA2D0AD01}"/>
              </a:ext>
            </a:extLst>
          </p:cNvPr>
          <p:cNvSpPr>
            <a:spLocks noGrp="1"/>
          </p:cNvSpPr>
          <p:nvPr>
            <p:ph type="title"/>
          </p:nvPr>
        </p:nvSpPr>
        <p:spPr/>
        <p:txBody>
          <a:bodyPr/>
          <a:lstStyle/>
          <a:p>
            <a:r>
              <a:rPr lang="nl-NL" dirty="0"/>
              <a:t>Beperkte mogelijkheden van handhavingsorganisaties</a:t>
            </a:r>
          </a:p>
        </p:txBody>
      </p:sp>
      <p:pic>
        <p:nvPicPr>
          <p:cNvPr id="5" name="Tijdelijke aanduiding voor inhoud 4">
            <a:extLst>
              <a:ext uri="{FF2B5EF4-FFF2-40B4-BE49-F238E27FC236}">
                <a16:creationId xmlns:a16="http://schemas.microsoft.com/office/drawing/2014/main" id="{9428F483-4A5E-41DC-8111-5C4F2209E04F}"/>
              </a:ext>
            </a:extLst>
          </p:cNvPr>
          <p:cNvPicPr>
            <a:picLocks noGrp="1" noChangeAspect="1"/>
          </p:cNvPicPr>
          <p:nvPr>
            <p:ph idx="1"/>
          </p:nvPr>
        </p:nvPicPr>
        <p:blipFill>
          <a:blip r:embed="rId2"/>
          <a:stretch>
            <a:fillRect/>
          </a:stretch>
        </p:blipFill>
        <p:spPr>
          <a:xfrm>
            <a:off x="2414523" y="2228722"/>
            <a:ext cx="6405385" cy="3603029"/>
          </a:xfrm>
        </p:spPr>
      </p:pic>
    </p:spTree>
    <p:extLst>
      <p:ext uri="{BB962C8B-B14F-4D97-AF65-F5344CB8AC3E}">
        <p14:creationId xmlns:p14="http://schemas.microsoft.com/office/powerpoint/2010/main" val="1361474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9D5F8-CF95-4162-999D-D03B8107E049}"/>
              </a:ext>
            </a:extLst>
          </p:cNvPr>
          <p:cNvSpPr>
            <a:spLocks noGrp="1"/>
          </p:cNvSpPr>
          <p:nvPr>
            <p:ph type="title"/>
          </p:nvPr>
        </p:nvSpPr>
        <p:spPr/>
        <p:txBody>
          <a:bodyPr/>
          <a:lstStyle/>
          <a:p>
            <a:r>
              <a:rPr lang="nl-NL" dirty="0"/>
              <a:t>Beperkte mogelijkheden van handhavingsorganisaties</a:t>
            </a:r>
          </a:p>
        </p:txBody>
      </p:sp>
      <p:pic>
        <p:nvPicPr>
          <p:cNvPr id="5" name="Tijdelijke aanduiding voor inhoud 4">
            <a:extLst>
              <a:ext uri="{FF2B5EF4-FFF2-40B4-BE49-F238E27FC236}">
                <a16:creationId xmlns:a16="http://schemas.microsoft.com/office/drawing/2014/main" id="{29F7A9B2-2F70-4D16-AD15-1BFD7A7C1054}"/>
              </a:ext>
            </a:extLst>
          </p:cNvPr>
          <p:cNvPicPr>
            <a:picLocks noGrp="1" noChangeAspect="1"/>
          </p:cNvPicPr>
          <p:nvPr>
            <p:ph idx="1"/>
          </p:nvPr>
        </p:nvPicPr>
        <p:blipFill>
          <a:blip r:embed="rId2"/>
          <a:stretch>
            <a:fillRect/>
          </a:stretch>
        </p:blipFill>
        <p:spPr>
          <a:xfrm>
            <a:off x="4075364" y="1964660"/>
            <a:ext cx="3522339" cy="4662296"/>
          </a:xfrm>
        </p:spPr>
      </p:pic>
    </p:spTree>
    <p:extLst>
      <p:ext uri="{BB962C8B-B14F-4D97-AF65-F5344CB8AC3E}">
        <p14:creationId xmlns:p14="http://schemas.microsoft.com/office/powerpoint/2010/main" val="2078055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9D5F8-CF95-4162-999D-D03B8107E049}"/>
              </a:ext>
            </a:extLst>
          </p:cNvPr>
          <p:cNvSpPr>
            <a:spLocks noGrp="1"/>
          </p:cNvSpPr>
          <p:nvPr>
            <p:ph type="title"/>
          </p:nvPr>
        </p:nvSpPr>
        <p:spPr/>
        <p:txBody>
          <a:bodyPr/>
          <a:lstStyle/>
          <a:p>
            <a:r>
              <a:rPr lang="nl-NL" dirty="0"/>
              <a:t>Beperkte mogelijkheden van handhavingsorganisaties</a:t>
            </a:r>
          </a:p>
        </p:txBody>
      </p:sp>
      <p:pic>
        <p:nvPicPr>
          <p:cNvPr id="4" name="Afbeelding 3">
            <a:extLst>
              <a:ext uri="{FF2B5EF4-FFF2-40B4-BE49-F238E27FC236}">
                <a16:creationId xmlns:a16="http://schemas.microsoft.com/office/drawing/2014/main" id="{8C015F5D-8A17-4EA3-864E-33B6072C2FB6}"/>
              </a:ext>
            </a:extLst>
          </p:cNvPr>
          <p:cNvPicPr>
            <a:picLocks noChangeAspect="1"/>
          </p:cNvPicPr>
          <p:nvPr/>
        </p:nvPicPr>
        <p:blipFill>
          <a:blip r:embed="rId2"/>
          <a:stretch>
            <a:fillRect/>
          </a:stretch>
        </p:blipFill>
        <p:spPr>
          <a:xfrm>
            <a:off x="1916067" y="2346398"/>
            <a:ext cx="6513557" cy="3663876"/>
          </a:xfrm>
          <a:prstGeom prst="rect">
            <a:avLst/>
          </a:prstGeom>
        </p:spPr>
      </p:pic>
    </p:spTree>
    <p:extLst>
      <p:ext uri="{BB962C8B-B14F-4D97-AF65-F5344CB8AC3E}">
        <p14:creationId xmlns:p14="http://schemas.microsoft.com/office/powerpoint/2010/main" val="3741711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AF642-7670-43CE-A1E4-84F042E51E07}"/>
              </a:ext>
            </a:extLst>
          </p:cNvPr>
          <p:cNvSpPr>
            <a:spLocks noGrp="1"/>
          </p:cNvSpPr>
          <p:nvPr>
            <p:ph type="title"/>
          </p:nvPr>
        </p:nvSpPr>
        <p:spPr/>
        <p:txBody>
          <a:bodyPr/>
          <a:lstStyle/>
          <a:p>
            <a:r>
              <a:rPr lang="nl-NL" dirty="0"/>
              <a:t>Beperkte mogelijkheden van handhavingsorganisaties</a:t>
            </a:r>
          </a:p>
        </p:txBody>
      </p:sp>
      <p:pic>
        <p:nvPicPr>
          <p:cNvPr id="5" name="Tijdelijke aanduiding voor inhoud 4">
            <a:extLst>
              <a:ext uri="{FF2B5EF4-FFF2-40B4-BE49-F238E27FC236}">
                <a16:creationId xmlns:a16="http://schemas.microsoft.com/office/drawing/2014/main" id="{CAE34476-EA9E-4052-84F3-6F8657EB4049}"/>
              </a:ext>
            </a:extLst>
          </p:cNvPr>
          <p:cNvPicPr>
            <a:picLocks noGrp="1" noChangeAspect="1"/>
          </p:cNvPicPr>
          <p:nvPr>
            <p:ph idx="1"/>
          </p:nvPr>
        </p:nvPicPr>
        <p:blipFill>
          <a:blip r:embed="rId2"/>
          <a:stretch>
            <a:fillRect/>
          </a:stretch>
        </p:blipFill>
        <p:spPr>
          <a:xfrm>
            <a:off x="1576388" y="2701131"/>
            <a:ext cx="7823200" cy="2870200"/>
          </a:xfrm>
        </p:spPr>
      </p:pic>
    </p:spTree>
    <p:extLst>
      <p:ext uri="{BB962C8B-B14F-4D97-AF65-F5344CB8AC3E}">
        <p14:creationId xmlns:p14="http://schemas.microsoft.com/office/powerpoint/2010/main" val="1166392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AA53B-DE2E-4C2D-B443-6F6461730922}"/>
              </a:ext>
            </a:extLst>
          </p:cNvPr>
          <p:cNvSpPr>
            <a:spLocks noGrp="1"/>
          </p:cNvSpPr>
          <p:nvPr>
            <p:ph type="title"/>
          </p:nvPr>
        </p:nvSpPr>
        <p:spPr/>
        <p:txBody>
          <a:bodyPr/>
          <a:lstStyle/>
          <a:p>
            <a:r>
              <a:rPr lang="nl-NL" dirty="0"/>
              <a:t>Intermezzo</a:t>
            </a:r>
          </a:p>
        </p:txBody>
      </p:sp>
      <p:sp>
        <p:nvSpPr>
          <p:cNvPr id="3" name="Tijdelijke aanduiding voor inhoud 2">
            <a:extLst>
              <a:ext uri="{FF2B5EF4-FFF2-40B4-BE49-F238E27FC236}">
                <a16:creationId xmlns:a16="http://schemas.microsoft.com/office/drawing/2014/main" id="{A3EB3A80-02B7-4E5C-B8CE-4537A94CB4CE}"/>
              </a:ext>
            </a:extLst>
          </p:cNvPr>
          <p:cNvSpPr>
            <a:spLocks noGrp="1"/>
          </p:cNvSpPr>
          <p:nvPr>
            <p:ph idx="1"/>
          </p:nvPr>
        </p:nvSpPr>
        <p:spPr/>
        <p:txBody>
          <a:bodyPr/>
          <a:lstStyle/>
          <a:p>
            <a:r>
              <a:rPr lang="nl-NL" dirty="0"/>
              <a:t>Onder de Richtlijn bescherming persoonsgegevens</a:t>
            </a:r>
          </a:p>
          <a:p>
            <a:endParaRPr lang="nl-NL" dirty="0"/>
          </a:p>
          <a:p>
            <a:r>
              <a:rPr lang="nl-NL" dirty="0"/>
              <a:t>Beperkt aantal plichten voor data verwerkende partijen</a:t>
            </a:r>
          </a:p>
          <a:p>
            <a:r>
              <a:rPr lang="nl-NL" dirty="0"/>
              <a:t>Beperkt aantal rechten voor individuen</a:t>
            </a:r>
          </a:p>
          <a:p>
            <a:r>
              <a:rPr lang="nl-NL" dirty="0"/>
              <a:t>Beperkt aantal handhavingsmogelijkheden voor handhavende organisatie</a:t>
            </a:r>
          </a:p>
          <a:p>
            <a:endParaRPr lang="nl-NL" dirty="0"/>
          </a:p>
        </p:txBody>
      </p:sp>
    </p:spTree>
    <p:extLst>
      <p:ext uri="{BB962C8B-B14F-4D97-AF65-F5344CB8AC3E}">
        <p14:creationId xmlns:p14="http://schemas.microsoft.com/office/powerpoint/2010/main" val="1470078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8EFD0-E4D0-4B55-9E39-27D4CC8DB3E1}"/>
              </a:ext>
            </a:extLst>
          </p:cNvPr>
          <p:cNvSpPr>
            <a:spLocks noGrp="1"/>
          </p:cNvSpPr>
          <p:nvPr>
            <p:ph type="title"/>
          </p:nvPr>
        </p:nvSpPr>
        <p:spPr/>
        <p:txBody>
          <a:bodyPr/>
          <a:lstStyle/>
          <a:p>
            <a:r>
              <a:rPr lang="nl-NL" dirty="0"/>
              <a:t>Intermezzo</a:t>
            </a:r>
          </a:p>
        </p:txBody>
      </p:sp>
      <p:sp>
        <p:nvSpPr>
          <p:cNvPr id="3" name="Tijdelijke aanduiding voor inhoud 2">
            <a:extLst>
              <a:ext uri="{FF2B5EF4-FFF2-40B4-BE49-F238E27FC236}">
                <a16:creationId xmlns:a16="http://schemas.microsoft.com/office/drawing/2014/main" id="{BF5A733C-0D9F-4D02-91EC-00EB938AB58E}"/>
              </a:ext>
            </a:extLst>
          </p:cNvPr>
          <p:cNvSpPr>
            <a:spLocks noGrp="1"/>
          </p:cNvSpPr>
          <p:nvPr>
            <p:ph idx="1"/>
          </p:nvPr>
        </p:nvSpPr>
        <p:spPr>
          <a:xfrm>
            <a:off x="680321" y="2336873"/>
            <a:ext cx="9613861" cy="4042662"/>
          </a:xfrm>
        </p:spPr>
        <p:txBody>
          <a:bodyPr>
            <a:normAutofit fontScale="77500" lnSpcReduction="20000"/>
          </a:bodyPr>
          <a:lstStyle/>
          <a:p>
            <a:r>
              <a:rPr lang="nl-NL" dirty="0"/>
              <a:t>HANDVEST VAN DE GRONDRECHTEN VAN DE EUROPESE UNIE</a:t>
            </a:r>
          </a:p>
          <a:p>
            <a:endParaRPr lang="nl-NL" dirty="0"/>
          </a:p>
          <a:p>
            <a:r>
              <a:rPr lang="nl-NL" dirty="0"/>
              <a:t>Artikel 7 Eerbiediging van het </a:t>
            </a:r>
            <a:r>
              <a:rPr lang="nl-NL" dirty="0" err="1"/>
              <a:t>privé-leven</a:t>
            </a:r>
            <a:r>
              <a:rPr lang="nl-NL" dirty="0"/>
              <a:t> en het familie- en gezinsleven</a:t>
            </a:r>
          </a:p>
          <a:p>
            <a:r>
              <a:rPr lang="nl-NL" dirty="0"/>
              <a:t>Eenieder heeft recht op eerbiediging van zijn </a:t>
            </a:r>
            <a:r>
              <a:rPr lang="nl-NL" dirty="0" err="1"/>
              <a:t>privé-leven</a:t>
            </a:r>
            <a:r>
              <a:rPr lang="nl-NL" dirty="0"/>
              <a:t>, zijn familie- en gezinsleven, zijn woning en zijn communicatie.</a:t>
            </a:r>
          </a:p>
          <a:p>
            <a:endParaRPr lang="nl-NL" dirty="0"/>
          </a:p>
          <a:p>
            <a:r>
              <a:rPr lang="nl-NL" dirty="0"/>
              <a:t>Artikel 8 Bescherming van persoonsgegevens</a:t>
            </a:r>
          </a:p>
          <a:p>
            <a:r>
              <a:rPr lang="nl-NL" dirty="0"/>
              <a:t>1. Eenieder heeft recht op bescherming van de hem betreffende persoonsgegevens.</a:t>
            </a:r>
          </a:p>
          <a:p>
            <a:r>
              <a:rPr lang="nl-NL" dirty="0"/>
              <a:t>2. Deze gegevens moeten eerlijk worden verwerkt, voor bepaalde doeleinden en met toestemming van de betrokkene of op basis van een andere gerechtvaardigde grondslag waarin de wet voorziet. Eenieder heeft recht op toegang tot de over hem verzamelde gegevens en op rectificatie daarvan.</a:t>
            </a:r>
          </a:p>
          <a:p>
            <a:r>
              <a:rPr lang="nl-NL" dirty="0"/>
              <a:t>3. Een onafhankelijke autoriteit ziet toe op de naleving van deze regels.</a:t>
            </a:r>
          </a:p>
          <a:p>
            <a:endParaRPr lang="nl-NL" dirty="0"/>
          </a:p>
        </p:txBody>
      </p:sp>
    </p:spTree>
    <p:extLst>
      <p:ext uri="{BB962C8B-B14F-4D97-AF65-F5344CB8AC3E}">
        <p14:creationId xmlns:p14="http://schemas.microsoft.com/office/powerpoint/2010/main" val="494174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17F20F-E100-4019-AC07-89CDE97A2DF8}"/>
              </a:ext>
            </a:extLst>
          </p:cNvPr>
          <p:cNvSpPr>
            <a:spLocks noGrp="1"/>
          </p:cNvSpPr>
          <p:nvPr>
            <p:ph type="title"/>
          </p:nvPr>
        </p:nvSpPr>
        <p:spPr/>
        <p:txBody>
          <a:bodyPr/>
          <a:lstStyle/>
          <a:p>
            <a:r>
              <a:rPr lang="nl-NL" dirty="0"/>
              <a:t>Intermezzo</a:t>
            </a:r>
          </a:p>
        </p:txBody>
      </p:sp>
      <p:sp>
        <p:nvSpPr>
          <p:cNvPr id="3" name="Tijdelijke aanduiding voor inhoud 2">
            <a:extLst>
              <a:ext uri="{FF2B5EF4-FFF2-40B4-BE49-F238E27FC236}">
                <a16:creationId xmlns:a16="http://schemas.microsoft.com/office/drawing/2014/main" id="{54CEC606-21DC-4E68-A1AB-69EDE013FDE4}"/>
              </a:ext>
            </a:extLst>
          </p:cNvPr>
          <p:cNvSpPr>
            <a:spLocks noGrp="1"/>
          </p:cNvSpPr>
          <p:nvPr>
            <p:ph idx="1"/>
          </p:nvPr>
        </p:nvSpPr>
        <p:spPr/>
        <p:txBody>
          <a:bodyPr>
            <a:normAutofit fontScale="92500" lnSpcReduction="20000"/>
          </a:bodyPr>
          <a:lstStyle/>
          <a:p>
            <a:r>
              <a:rPr lang="nl-NL" dirty="0"/>
              <a:t>Europees </a:t>
            </a:r>
            <a:r>
              <a:rPr lang="nl-NL" dirty="0" err="1"/>
              <a:t>Vedrag</a:t>
            </a:r>
            <a:r>
              <a:rPr lang="nl-NL" dirty="0"/>
              <a:t> voor de Rechten van de Mens</a:t>
            </a:r>
          </a:p>
          <a:p>
            <a:endParaRPr lang="nl-NL" dirty="0"/>
          </a:p>
          <a:p>
            <a:r>
              <a:rPr lang="nl-NL" dirty="0"/>
              <a:t>ARTIKEL 8 Recht op eerbiediging van privé-, familie- en gezinsleven </a:t>
            </a:r>
          </a:p>
          <a:p>
            <a:r>
              <a:rPr lang="nl-NL" dirty="0"/>
              <a:t>1. Een ieder heeft recht op respect voor zijn privé leven, zijn familie- en gezinsleven, zijn woning en zijn correspondentie. </a:t>
            </a:r>
          </a:p>
          <a:p>
            <a:r>
              <a:rPr lang="nl-NL" dirty="0"/>
              <a:t>2. Geen inmenging van enig openbaar gezag is toegestaan in de uitoefening van dit recht, dan voor zover bij de wet is voorzien en in een democratische samenleving noodzakelijk is in het belang van de nationale veiligheid, de openbare veiligheid of het economisch welzijn van het land, het voorkomen van wanordelijkheden en strafbare feiten, de bescherming van de gezondheid of de goede zeden of voor de bescherming van de rechten en vrijheden van anderen</a:t>
            </a:r>
          </a:p>
        </p:txBody>
      </p:sp>
    </p:spTree>
    <p:extLst>
      <p:ext uri="{BB962C8B-B14F-4D97-AF65-F5344CB8AC3E}">
        <p14:creationId xmlns:p14="http://schemas.microsoft.com/office/powerpoint/2010/main" val="1853099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8FCA3-29B4-4B84-879E-C0E5823793B2}"/>
              </a:ext>
            </a:extLst>
          </p:cNvPr>
          <p:cNvSpPr>
            <a:spLocks noGrp="1"/>
          </p:cNvSpPr>
          <p:nvPr>
            <p:ph type="title"/>
          </p:nvPr>
        </p:nvSpPr>
        <p:spPr/>
        <p:txBody>
          <a:bodyPr/>
          <a:lstStyle/>
          <a:p>
            <a:r>
              <a:rPr lang="nl-NL" dirty="0"/>
              <a:t>Intermezzo</a:t>
            </a:r>
          </a:p>
        </p:txBody>
      </p:sp>
      <p:sp>
        <p:nvSpPr>
          <p:cNvPr id="3" name="Tijdelijke aanduiding voor inhoud 2">
            <a:extLst>
              <a:ext uri="{FF2B5EF4-FFF2-40B4-BE49-F238E27FC236}">
                <a16:creationId xmlns:a16="http://schemas.microsoft.com/office/drawing/2014/main" id="{FC38EA2F-6A5F-4EE9-835B-C28615D4D3AA}"/>
              </a:ext>
            </a:extLst>
          </p:cNvPr>
          <p:cNvSpPr>
            <a:spLocks noGrp="1"/>
          </p:cNvSpPr>
          <p:nvPr>
            <p:ph idx="1"/>
          </p:nvPr>
        </p:nvSpPr>
        <p:spPr>
          <a:xfrm>
            <a:off x="680321" y="2336872"/>
            <a:ext cx="9613861" cy="3713053"/>
          </a:xfrm>
        </p:spPr>
        <p:txBody>
          <a:bodyPr>
            <a:normAutofit fontScale="92500" lnSpcReduction="10000"/>
          </a:bodyPr>
          <a:lstStyle/>
          <a:p>
            <a:r>
              <a:rPr lang="nl-NL" dirty="0"/>
              <a:t>Aanvankelijk een zeer sterke op de bescherming van het individu:</a:t>
            </a:r>
          </a:p>
          <a:p>
            <a:endParaRPr lang="nl-NL" dirty="0"/>
          </a:p>
          <a:p>
            <a:pPr lvl="1"/>
            <a:r>
              <a:rPr lang="nl-NL" dirty="0"/>
              <a:t>Alleen natuurlijke personen mochten klagen</a:t>
            </a:r>
          </a:p>
          <a:p>
            <a:pPr lvl="1"/>
            <a:r>
              <a:rPr lang="nl-NL" dirty="0"/>
              <a:t>Als zij direct en individueel getroffen waren</a:t>
            </a:r>
          </a:p>
          <a:p>
            <a:pPr lvl="1"/>
            <a:r>
              <a:rPr lang="nl-NL" dirty="0"/>
              <a:t>En een individueel belang op het spel stonden</a:t>
            </a:r>
          </a:p>
          <a:p>
            <a:pPr marL="457200" lvl="1" indent="0">
              <a:buNone/>
            </a:pPr>
            <a:endParaRPr lang="nl-NL" dirty="0"/>
          </a:p>
          <a:p>
            <a:pPr marL="457200" lvl="1" indent="0">
              <a:buNone/>
            </a:pPr>
            <a:r>
              <a:rPr lang="nl-NL" dirty="0"/>
              <a:t>Afgewezen werden:</a:t>
            </a:r>
          </a:p>
          <a:p>
            <a:pPr lvl="1"/>
            <a:r>
              <a:rPr lang="nl-NL" dirty="0"/>
              <a:t>In abstracto klachten</a:t>
            </a:r>
          </a:p>
          <a:p>
            <a:pPr lvl="1"/>
            <a:r>
              <a:rPr lang="nl-NL" dirty="0"/>
              <a:t>Klachten van rechtspersonen</a:t>
            </a:r>
          </a:p>
          <a:p>
            <a:pPr lvl="1"/>
            <a:r>
              <a:rPr lang="nl-NL" dirty="0"/>
              <a:t>Hypothetische klachten </a:t>
            </a:r>
          </a:p>
          <a:p>
            <a:pPr lvl="1"/>
            <a:r>
              <a:rPr lang="nl-NL" dirty="0"/>
              <a:t>A-priori klachten</a:t>
            </a:r>
          </a:p>
          <a:p>
            <a:pPr lvl="1"/>
            <a:r>
              <a:rPr lang="nl-NL" dirty="0"/>
              <a:t>Class actions</a:t>
            </a:r>
          </a:p>
        </p:txBody>
      </p:sp>
    </p:spTree>
    <p:extLst>
      <p:ext uri="{BB962C8B-B14F-4D97-AF65-F5344CB8AC3E}">
        <p14:creationId xmlns:p14="http://schemas.microsoft.com/office/powerpoint/2010/main" val="1262680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12570-742B-491E-A394-9AEEF3B2D4C2}"/>
              </a:ext>
            </a:extLst>
          </p:cNvPr>
          <p:cNvSpPr>
            <a:spLocks noGrp="1"/>
          </p:cNvSpPr>
          <p:nvPr>
            <p:ph type="title"/>
          </p:nvPr>
        </p:nvSpPr>
        <p:spPr/>
        <p:txBody>
          <a:bodyPr/>
          <a:lstStyle/>
          <a:p>
            <a:r>
              <a:rPr lang="nl-NL" dirty="0"/>
              <a:t>Intermezzo</a:t>
            </a:r>
          </a:p>
        </p:txBody>
      </p:sp>
      <p:sp>
        <p:nvSpPr>
          <p:cNvPr id="3" name="Tijdelijke aanduiding voor inhoud 2">
            <a:extLst>
              <a:ext uri="{FF2B5EF4-FFF2-40B4-BE49-F238E27FC236}">
                <a16:creationId xmlns:a16="http://schemas.microsoft.com/office/drawing/2014/main" id="{B3188B18-D294-416E-8E22-B14A5713C0F7}"/>
              </a:ext>
            </a:extLst>
          </p:cNvPr>
          <p:cNvSpPr>
            <a:spLocks noGrp="1"/>
          </p:cNvSpPr>
          <p:nvPr>
            <p:ph idx="1"/>
          </p:nvPr>
        </p:nvSpPr>
        <p:spPr/>
        <p:txBody>
          <a:bodyPr/>
          <a:lstStyle/>
          <a:p>
            <a:r>
              <a:rPr lang="nl-NL" dirty="0"/>
              <a:t>Dit model werkte echter niet meer in een data-gedreven wereld</a:t>
            </a:r>
          </a:p>
          <a:p>
            <a:r>
              <a:rPr lang="nl-NL" dirty="0"/>
              <a:t>Dus verschuiving in benadering:</a:t>
            </a:r>
          </a:p>
          <a:p>
            <a:endParaRPr lang="nl-NL" dirty="0"/>
          </a:p>
          <a:p>
            <a:pPr lvl="1"/>
            <a:r>
              <a:rPr lang="nl-NL" dirty="0"/>
              <a:t>Toestaan algemene klachten</a:t>
            </a:r>
          </a:p>
          <a:p>
            <a:pPr lvl="1"/>
            <a:r>
              <a:rPr lang="nl-NL" dirty="0"/>
              <a:t>Zonder individuele schade</a:t>
            </a:r>
          </a:p>
          <a:p>
            <a:pPr lvl="1"/>
            <a:r>
              <a:rPr lang="nl-NL" dirty="0"/>
              <a:t>Door belangenorganisatie</a:t>
            </a:r>
          </a:p>
          <a:p>
            <a:pPr lvl="1"/>
            <a:r>
              <a:rPr lang="nl-NL" dirty="0"/>
              <a:t>Op rechtstatelijke aspecten</a:t>
            </a:r>
          </a:p>
        </p:txBody>
      </p:sp>
    </p:spTree>
    <p:extLst>
      <p:ext uri="{BB962C8B-B14F-4D97-AF65-F5344CB8AC3E}">
        <p14:creationId xmlns:p14="http://schemas.microsoft.com/office/powerpoint/2010/main" val="304271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D13B9-C023-47C0-A9BA-9FBBF3EEAA24}"/>
              </a:ext>
            </a:extLst>
          </p:cNvPr>
          <p:cNvSpPr>
            <a:spLocks noGrp="1"/>
          </p:cNvSpPr>
          <p:nvPr>
            <p:ph type="title"/>
          </p:nvPr>
        </p:nvSpPr>
        <p:spPr/>
        <p:txBody>
          <a:bodyPr/>
          <a:lstStyle/>
          <a:p>
            <a:r>
              <a:rPr lang="nl-NL" dirty="0"/>
              <a:t>Steeds meer data gedreven</a:t>
            </a:r>
          </a:p>
        </p:txBody>
      </p:sp>
      <p:pic>
        <p:nvPicPr>
          <p:cNvPr id="4" name="Tijdelijke aanduiding voor inhoud 3">
            <a:extLst>
              <a:ext uri="{FF2B5EF4-FFF2-40B4-BE49-F238E27FC236}">
                <a16:creationId xmlns:a16="http://schemas.microsoft.com/office/drawing/2014/main" id="{D5C3CA75-60B5-4A0A-9735-0E551A335E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8999" y="2336800"/>
            <a:ext cx="6397978" cy="3598863"/>
          </a:xfrm>
          <a:prstGeom prst="rect">
            <a:avLst/>
          </a:prstGeom>
        </p:spPr>
      </p:pic>
    </p:spTree>
    <p:extLst>
      <p:ext uri="{BB962C8B-B14F-4D97-AF65-F5344CB8AC3E}">
        <p14:creationId xmlns:p14="http://schemas.microsoft.com/office/powerpoint/2010/main" val="3817837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61406-FFCC-47FE-9A3C-195196391C95}"/>
              </a:ext>
            </a:extLst>
          </p:cNvPr>
          <p:cNvSpPr>
            <a:spLocks noGrp="1"/>
          </p:cNvSpPr>
          <p:nvPr>
            <p:ph type="title"/>
          </p:nvPr>
        </p:nvSpPr>
        <p:spPr/>
        <p:txBody>
          <a:bodyPr/>
          <a:lstStyle/>
          <a:p>
            <a:r>
              <a:rPr lang="nl-NL" b="1" dirty="0"/>
              <a:t>AVG: meer handhaving</a:t>
            </a:r>
            <a:endParaRPr lang="nl-NL" dirty="0"/>
          </a:p>
        </p:txBody>
      </p:sp>
      <p:pic>
        <p:nvPicPr>
          <p:cNvPr id="5" name="Tijdelijke aanduiding voor inhoud 4">
            <a:extLst>
              <a:ext uri="{FF2B5EF4-FFF2-40B4-BE49-F238E27FC236}">
                <a16:creationId xmlns:a16="http://schemas.microsoft.com/office/drawing/2014/main" id="{49440728-4478-4F18-92E1-B24B843EC6E2}"/>
              </a:ext>
            </a:extLst>
          </p:cNvPr>
          <p:cNvPicPr>
            <a:picLocks noGrp="1" noChangeAspect="1"/>
          </p:cNvPicPr>
          <p:nvPr>
            <p:ph idx="1"/>
          </p:nvPr>
        </p:nvPicPr>
        <p:blipFill>
          <a:blip r:embed="rId2"/>
          <a:stretch>
            <a:fillRect/>
          </a:stretch>
        </p:blipFill>
        <p:spPr>
          <a:xfrm>
            <a:off x="2900805" y="2336800"/>
            <a:ext cx="5174365" cy="3598863"/>
          </a:xfrm>
        </p:spPr>
      </p:pic>
    </p:spTree>
    <p:extLst>
      <p:ext uri="{BB962C8B-B14F-4D97-AF65-F5344CB8AC3E}">
        <p14:creationId xmlns:p14="http://schemas.microsoft.com/office/powerpoint/2010/main" val="259285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0A386-841C-4EAB-B751-9CFCEA64379D}"/>
              </a:ext>
            </a:extLst>
          </p:cNvPr>
          <p:cNvSpPr>
            <a:spLocks noGrp="1"/>
          </p:cNvSpPr>
          <p:nvPr>
            <p:ph type="title"/>
          </p:nvPr>
        </p:nvSpPr>
        <p:spPr/>
        <p:txBody>
          <a:bodyPr/>
          <a:lstStyle/>
          <a:p>
            <a:r>
              <a:rPr lang="nl-NL" b="1" dirty="0"/>
              <a:t>AVG: meer handhaving</a:t>
            </a:r>
            <a:endParaRPr lang="nl-NL" dirty="0"/>
          </a:p>
        </p:txBody>
      </p:sp>
      <p:pic>
        <p:nvPicPr>
          <p:cNvPr id="5" name="Tijdelijke aanduiding voor inhoud 4">
            <a:extLst>
              <a:ext uri="{FF2B5EF4-FFF2-40B4-BE49-F238E27FC236}">
                <a16:creationId xmlns:a16="http://schemas.microsoft.com/office/drawing/2014/main" id="{9ACCD97F-DCE0-46D0-B2F2-BE7C07237063}"/>
              </a:ext>
            </a:extLst>
          </p:cNvPr>
          <p:cNvPicPr>
            <a:picLocks noGrp="1" noChangeAspect="1"/>
          </p:cNvPicPr>
          <p:nvPr>
            <p:ph idx="1"/>
          </p:nvPr>
        </p:nvPicPr>
        <p:blipFill>
          <a:blip r:embed="rId2"/>
          <a:stretch>
            <a:fillRect/>
          </a:stretch>
        </p:blipFill>
        <p:spPr>
          <a:xfrm>
            <a:off x="1448625" y="2198464"/>
            <a:ext cx="6828599" cy="3841551"/>
          </a:xfrm>
        </p:spPr>
      </p:pic>
    </p:spTree>
    <p:extLst>
      <p:ext uri="{BB962C8B-B14F-4D97-AF65-F5344CB8AC3E}">
        <p14:creationId xmlns:p14="http://schemas.microsoft.com/office/powerpoint/2010/main" val="1783263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E4AB5-FEBF-4814-8AA1-4B1A1975F84E}"/>
              </a:ext>
            </a:extLst>
          </p:cNvPr>
          <p:cNvSpPr>
            <a:spLocks noGrp="1"/>
          </p:cNvSpPr>
          <p:nvPr>
            <p:ph type="title"/>
          </p:nvPr>
        </p:nvSpPr>
        <p:spPr/>
        <p:txBody>
          <a:bodyPr/>
          <a:lstStyle/>
          <a:p>
            <a:r>
              <a:rPr lang="nl-NL" b="1" dirty="0"/>
              <a:t>AVG: meer handhaving</a:t>
            </a:r>
            <a:endParaRPr lang="nl-NL" dirty="0"/>
          </a:p>
        </p:txBody>
      </p:sp>
      <p:pic>
        <p:nvPicPr>
          <p:cNvPr id="5" name="Tijdelijke aanduiding voor inhoud 4">
            <a:extLst>
              <a:ext uri="{FF2B5EF4-FFF2-40B4-BE49-F238E27FC236}">
                <a16:creationId xmlns:a16="http://schemas.microsoft.com/office/drawing/2014/main" id="{0DF6BC0A-3E6F-4F2D-A7E1-D0083B9F3EA9}"/>
              </a:ext>
            </a:extLst>
          </p:cNvPr>
          <p:cNvPicPr>
            <a:picLocks noGrp="1" noChangeAspect="1"/>
          </p:cNvPicPr>
          <p:nvPr>
            <p:ph idx="1"/>
          </p:nvPr>
        </p:nvPicPr>
        <p:blipFill>
          <a:blip r:embed="rId2"/>
          <a:stretch>
            <a:fillRect/>
          </a:stretch>
        </p:blipFill>
        <p:spPr>
          <a:xfrm>
            <a:off x="3136164" y="2079625"/>
            <a:ext cx="4883886" cy="4157744"/>
          </a:xfrm>
        </p:spPr>
      </p:pic>
    </p:spTree>
    <p:extLst>
      <p:ext uri="{BB962C8B-B14F-4D97-AF65-F5344CB8AC3E}">
        <p14:creationId xmlns:p14="http://schemas.microsoft.com/office/powerpoint/2010/main" val="124608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4FD1A-B3B2-45CB-807F-75580B2B3ECB}"/>
              </a:ext>
            </a:extLst>
          </p:cNvPr>
          <p:cNvSpPr>
            <a:spLocks noGrp="1"/>
          </p:cNvSpPr>
          <p:nvPr>
            <p:ph type="title"/>
          </p:nvPr>
        </p:nvSpPr>
        <p:spPr/>
        <p:txBody>
          <a:bodyPr/>
          <a:lstStyle/>
          <a:p>
            <a:r>
              <a:rPr lang="nl-NL" b="1" dirty="0"/>
              <a:t>AVG: meer handhaving</a:t>
            </a:r>
            <a:endParaRPr lang="nl-NL" dirty="0"/>
          </a:p>
        </p:txBody>
      </p:sp>
      <p:pic>
        <p:nvPicPr>
          <p:cNvPr id="5" name="Tijdelijke aanduiding voor inhoud 4">
            <a:extLst>
              <a:ext uri="{FF2B5EF4-FFF2-40B4-BE49-F238E27FC236}">
                <a16:creationId xmlns:a16="http://schemas.microsoft.com/office/drawing/2014/main" id="{F898BA4C-93DE-4F60-9D21-8D31CA821A93}"/>
              </a:ext>
            </a:extLst>
          </p:cNvPr>
          <p:cNvPicPr>
            <a:picLocks noGrp="1" noChangeAspect="1"/>
          </p:cNvPicPr>
          <p:nvPr>
            <p:ph idx="1"/>
          </p:nvPr>
        </p:nvPicPr>
        <p:blipFill>
          <a:blip r:embed="rId2"/>
          <a:stretch>
            <a:fillRect/>
          </a:stretch>
        </p:blipFill>
        <p:spPr>
          <a:xfrm>
            <a:off x="1932510" y="2336800"/>
            <a:ext cx="7110956" cy="3598863"/>
          </a:xfrm>
        </p:spPr>
      </p:pic>
    </p:spTree>
    <p:extLst>
      <p:ext uri="{BB962C8B-B14F-4D97-AF65-F5344CB8AC3E}">
        <p14:creationId xmlns:p14="http://schemas.microsoft.com/office/powerpoint/2010/main" val="933501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4103-DA5C-46B9-B292-76A7058A125C}"/>
              </a:ext>
            </a:extLst>
          </p:cNvPr>
          <p:cNvSpPr>
            <a:spLocks noGrp="1"/>
          </p:cNvSpPr>
          <p:nvPr>
            <p:ph type="title"/>
          </p:nvPr>
        </p:nvSpPr>
        <p:spPr/>
        <p:txBody>
          <a:bodyPr/>
          <a:lstStyle/>
          <a:p>
            <a:r>
              <a:rPr lang="nl-NL" b="1" dirty="0"/>
              <a:t>AVG: meer handhaving</a:t>
            </a:r>
            <a:endParaRPr lang="nl-NL" dirty="0"/>
          </a:p>
        </p:txBody>
      </p:sp>
      <p:pic>
        <p:nvPicPr>
          <p:cNvPr id="5" name="Tijdelijke aanduiding voor inhoud 4">
            <a:extLst>
              <a:ext uri="{FF2B5EF4-FFF2-40B4-BE49-F238E27FC236}">
                <a16:creationId xmlns:a16="http://schemas.microsoft.com/office/drawing/2014/main" id="{DD535E29-5E4A-480D-9509-CE3B4AD052B7}"/>
              </a:ext>
            </a:extLst>
          </p:cNvPr>
          <p:cNvPicPr>
            <a:picLocks noGrp="1" noChangeAspect="1"/>
          </p:cNvPicPr>
          <p:nvPr>
            <p:ph idx="1"/>
          </p:nvPr>
        </p:nvPicPr>
        <p:blipFill>
          <a:blip r:embed="rId2"/>
          <a:stretch>
            <a:fillRect/>
          </a:stretch>
        </p:blipFill>
        <p:spPr>
          <a:xfrm>
            <a:off x="1831911" y="2574130"/>
            <a:ext cx="8140764" cy="3019571"/>
          </a:xfrm>
        </p:spPr>
      </p:pic>
    </p:spTree>
    <p:extLst>
      <p:ext uri="{BB962C8B-B14F-4D97-AF65-F5344CB8AC3E}">
        <p14:creationId xmlns:p14="http://schemas.microsoft.com/office/powerpoint/2010/main" val="3882708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60E6E-1058-4913-929A-6C3BFCEB4F99}"/>
              </a:ext>
            </a:extLst>
          </p:cNvPr>
          <p:cNvSpPr>
            <a:spLocks noGrp="1"/>
          </p:cNvSpPr>
          <p:nvPr>
            <p:ph type="title"/>
          </p:nvPr>
        </p:nvSpPr>
        <p:spPr/>
        <p:txBody>
          <a:bodyPr/>
          <a:lstStyle/>
          <a:p>
            <a:r>
              <a:rPr lang="nl-NL" b="1" dirty="0"/>
              <a:t>AVG: meer handhaving</a:t>
            </a:r>
            <a:endParaRPr lang="nl-NL" dirty="0"/>
          </a:p>
        </p:txBody>
      </p:sp>
      <p:pic>
        <p:nvPicPr>
          <p:cNvPr id="5" name="Tijdelijke aanduiding voor inhoud 4">
            <a:extLst>
              <a:ext uri="{FF2B5EF4-FFF2-40B4-BE49-F238E27FC236}">
                <a16:creationId xmlns:a16="http://schemas.microsoft.com/office/drawing/2014/main" id="{A37C38CF-305E-43DE-AF1A-171F1BD41B86}"/>
              </a:ext>
            </a:extLst>
          </p:cNvPr>
          <p:cNvPicPr>
            <a:picLocks noGrp="1" noChangeAspect="1"/>
          </p:cNvPicPr>
          <p:nvPr>
            <p:ph idx="1"/>
          </p:nvPr>
        </p:nvPicPr>
        <p:blipFill>
          <a:blip r:embed="rId2"/>
          <a:stretch>
            <a:fillRect/>
          </a:stretch>
        </p:blipFill>
        <p:spPr>
          <a:xfrm>
            <a:off x="2149475" y="2302669"/>
            <a:ext cx="6013450" cy="3777862"/>
          </a:xfrm>
        </p:spPr>
      </p:pic>
    </p:spTree>
    <p:extLst>
      <p:ext uri="{BB962C8B-B14F-4D97-AF65-F5344CB8AC3E}">
        <p14:creationId xmlns:p14="http://schemas.microsoft.com/office/powerpoint/2010/main" val="3686296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286EE-61DE-400E-BA10-D1F1F96A6B7F}"/>
              </a:ext>
            </a:extLst>
          </p:cNvPr>
          <p:cNvSpPr>
            <a:spLocks noGrp="1"/>
          </p:cNvSpPr>
          <p:nvPr>
            <p:ph type="title"/>
          </p:nvPr>
        </p:nvSpPr>
        <p:spPr/>
        <p:txBody>
          <a:bodyPr/>
          <a:lstStyle/>
          <a:p>
            <a:r>
              <a:rPr lang="nl-NL" b="1" dirty="0"/>
              <a:t>AVG: meer individuele controle</a:t>
            </a:r>
            <a:endParaRPr lang="nl-NL" dirty="0"/>
          </a:p>
        </p:txBody>
      </p:sp>
      <p:pic>
        <p:nvPicPr>
          <p:cNvPr id="5" name="Tijdelijke aanduiding voor inhoud 4">
            <a:extLst>
              <a:ext uri="{FF2B5EF4-FFF2-40B4-BE49-F238E27FC236}">
                <a16:creationId xmlns:a16="http://schemas.microsoft.com/office/drawing/2014/main" id="{5CF3C32C-5D32-481F-9838-083C794A4E4C}"/>
              </a:ext>
            </a:extLst>
          </p:cNvPr>
          <p:cNvPicPr>
            <a:picLocks noGrp="1" noChangeAspect="1"/>
          </p:cNvPicPr>
          <p:nvPr>
            <p:ph idx="1"/>
          </p:nvPr>
        </p:nvPicPr>
        <p:blipFill>
          <a:blip r:embed="rId2"/>
          <a:stretch>
            <a:fillRect/>
          </a:stretch>
        </p:blipFill>
        <p:spPr>
          <a:xfrm>
            <a:off x="2509985" y="2222500"/>
            <a:ext cx="5252890" cy="3990966"/>
          </a:xfrm>
        </p:spPr>
      </p:pic>
    </p:spTree>
    <p:extLst>
      <p:ext uri="{BB962C8B-B14F-4D97-AF65-F5344CB8AC3E}">
        <p14:creationId xmlns:p14="http://schemas.microsoft.com/office/powerpoint/2010/main" val="385750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4B077-3F1C-4856-946F-3D9D2DEB31BD}"/>
              </a:ext>
            </a:extLst>
          </p:cNvPr>
          <p:cNvSpPr>
            <a:spLocks noGrp="1"/>
          </p:cNvSpPr>
          <p:nvPr>
            <p:ph type="title"/>
          </p:nvPr>
        </p:nvSpPr>
        <p:spPr/>
        <p:txBody>
          <a:bodyPr/>
          <a:lstStyle/>
          <a:p>
            <a:r>
              <a:rPr lang="nl-NL" b="1" dirty="0"/>
              <a:t>AVG: meer individuele controle</a:t>
            </a:r>
            <a:endParaRPr lang="nl-NL" dirty="0"/>
          </a:p>
        </p:txBody>
      </p:sp>
      <p:pic>
        <p:nvPicPr>
          <p:cNvPr id="5" name="Tijdelijke aanduiding voor inhoud 4">
            <a:extLst>
              <a:ext uri="{FF2B5EF4-FFF2-40B4-BE49-F238E27FC236}">
                <a16:creationId xmlns:a16="http://schemas.microsoft.com/office/drawing/2014/main" id="{FC2286AF-8599-4ED5-B24E-263EA28EE885}"/>
              </a:ext>
            </a:extLst>
          </p:cNvPr>
          <p:cNvPicPr>
            <a:picLocks noGrp="1" noChangeAspect="1"/>
          </p:cNvPicPr>
          <p:nvPr>
            <p:ph idx="1"/>
          </p:nvPr>
        </p:nvPicPr>
        <p:blipFill>
          <a:blip r:embed="rId2"/>
          <a:stretch>
            <a:fillRect/>
          </a:stretch>
        </p:blipFill>
        <p:spPr>
          <a:xfrm>
            <a:off x="1931353" y="2084546"/>
            <a:ext cx="5812472" cy="3890994"/>
          </a:xfrm>
        </p:spPr>
      </p:pic>
    </p:spTree>
    <p:extLst>
      <p:ext uri="{BB962C8B-B14F-4D97-AF65-F5344CB8AC3E}">
        <p14:creationId xmlns:p14="http://schemas.microsoft.com/office/powerpoint/2010/main" val="2206325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9540D-8F6D-4ED8-BCB0-9A1F95272651}"/>
              </a:ext>
            </a:extLst>
          </p:cNvPr>
          <p:cNvSpPr>
            <a:spLocks noGrp="1"/>
          </p:cNvSpPr>
          <p:nvPr>
            <p:ph type="title"/>
          </p:nvPr>
        </p:nvSpPr>
        <p:spPr/>
        <p:txBody>
          <a:bodyPr/>
          <a:lstStyle/>
          <a:p>
            <a:r>
              <a:rPr lang="nl-NL" b="1" dirty="0"/>
              <a:t>AVG: meer individuele controle</a:t>
            </a:r>
            <a:endParaRPr lang="nl-NL" dirty="0"/>
          </a:p>
        </p:txBody>
      </p:sp>
      <p:pic>
        <p:nvPicPr>
          <p:cNvPr id="5" name="Tijdelijke aanduiding voor inhoud 4">
            <a:extLst>
              <a:ext uri="{FF2B5EF4-FFF2-40B4-BE49-F238E27FC236}">
                <a16:creationId xmlns:a16="http://schemas.microsoft.com/office/drawing/2014/main" id="{0AA217AB-88E3-487B-89D6-3657522E1BF6}"/>
              </a:ext>
            </a:extLst>
          </p:cNvPr>
          <p:cNvPicPr>
            <a:picLocks noGrp="1" noChangeAspect="1"/>
          </p:cNvPicPr>
          <p:nvPr>
            <p:ph idx="1"/>
          </p:nvPr>
        </p:nvPicPr>
        <p:blipFill>
          <a:blip r:embed="rId2"/>
          <a:stretch>
            <a:fillRect/>
          </a:stretch>
        </p:blipFill>
        <p:spPr>
          <a:xfrm>
            <a:off x="1687860" y="2164768"/>
            <a:ext cx="6532215" cy="3981966"/>
          </a:xfrm>
        </p:spPr>
      </p:pic>
    </p:spTree>
    <p:extLst>
      <p:ext uri="{BB962C8B-B14F-4D97-AF65-F5344CB8AC3E}">
        <p14:creationId xmlns:p14="http://schemas.microsoft.com/office/powerpoint/2010/main" val="548337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67BCA-C28E-4EBD-8CF0-D84C6B460D1E}"/>
              </a:ext>
            </a:extLst>
          </p:cNvPr>
          <p:cNvSpPr>
            <a:spLocks noGrp="1"/>
          </p:cNvSpPr>
          <p:nvPr>
            <p:ph type="title"/>
          </p:nvPr>
        </p:nvSpPr>
        <p:spPr/>
        <p:txBody>
          <a:bodyPr/>
          <a:lstStyle/>
          <a:p>
            <a:r>
              <a:rPr lang="nl-NL" b="1" dirty="0"/>
              <a:t>AVG: meer individuele controle</a:t>
            </a:r>
            <a:endParaRPr lang="nl-NL" dirty="0"/>
          </a:p>
        </p:txBody>
      </p:sp>
      <p:pic>
        <p:nvPicPr>
          <p:cNvPr id="5" name="Tijdelijke aanduiding voor inhoud 4">
            <a:extLst>
              <a:ext uri="{FF2B5EF4-FFF2-40B4-BE49-F238E27FC236}">
                <a16:creationId xmlns:a16="http://schemas.microsoft.com/office/drawing/2014/main" id="{8BAF0C6F-834C-4E6F-BF5D-B38B7F6B3500}"/>
              </a:ext>
            </a:extLst>
          </p:cNvPr>
          <p:cNvPicPr>
            <a:picLocks noGrp="1" noChangeAspect="1"/>
          </p:cNvPicPr>
          <p:nvPr>
            <p:ph idx="1"/>
          </p:nvPr>
        </p:nvPicPr>
        <p:blipFill>
          <a:blip r:embed="rId2"/>
          <a:stretch>
            <a:fillRect/>
          </a:stretch>
        </p:blipFill>
        <p:spPr>
          <a:xfrm>
            <a:off x="1668462" y="2250280"/>
            <a:ext cx="5989637" cy="3653679"/>
          </a:xfrm>
        </p:spPr>
      </p:pic>
    </p:spTree>
    <p:extLst>
      <p:ext uri="{BB962C8B-B14F-4D97-AF65-F5344CB8AC3E}">
        <p14:creationId xmlns:p14="http://schemas.microsoft.com/office/powerpoint/2010/main" val="418460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46A6B-87D8-49B1-B240-7E220EAC098F}"/>
              </a:ext>
            </a:extLst>
          </p:cNvPr>
          <p:cNvSpPr>
            <a:spLocks noGrp="1"/>
          </p:cNvSpPr>
          <p:nvPr>
            <p:ph type="title"/>
          </p:nvPr>
        </p:nvSpPr>
        <p:spPr/>
        <p:txBody>
          <a:bodyPr/>
          <a:lstStyle/>
          <a:p>
            <a:r>
              <a:rPr lang="nl-NL" dirty="0"/>
              <a:t>Steeds meer data gedreven</a:t>
            </a:r>
          </a:p>
        </p:txBody>
      </p:sp>
      <p:pic>
        <p:nvPicPr>
          <p:cNvPr id="4" name="Tijdelijke aanduiding voor inhoud 4">
            <a:extLst>
              <a:ext uri="{FF2B5EF4-FFF2-40B4-BE49-F238E27FC236}">
                <a16:creationId xmlns:a16="http://schemas.microsoft.com/office/drawing/2014/main" id="{284AEC73-45F9-40FA-BF7B-F056D8D3FB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1250" y="2336800"/>
            <a:ext cx="4793475" cy="3598863"/>
          </a:xfrm>
        </p:spPr>
      </p:pic>
    </p:spTree>
    <p:extLst>
      <p:ext uri="{BB962C8B-B14F-4D97-AF65-F5344CB8AC3E}">
        <p14:creationId xmlns:p14="http://schemas.microsoft.com/office/powerpoint/2010/main" val="792343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2ACCF-E341-4536-9633-DA5E3B996657}"/>
              </a:ext>
            </a:extLst>
          </p:cNvPr>
          <p:cNvSpPr>
            <a:spLocks noGrp="1"/>
          </p:cNvSpPr>
          <p:nvPr>
            <p:ph type="title"/>
          </p:nvPr>
        </p:nvSpPr>
        <p:spPr/>
        <p:txBody>
          <a:bodyPr/>
          <a:lstStyle/>
          <a:p>
            <a:r>
              <a:rPr lang="nl-NL" b="1" dirty="0"/>
              <a:t>AVG: meer individuele controle</a:t>
            </a:r>
            <a:endParaRPr lang="nl-NL" dirty="0"/>
          </a:p>
        </p:txBody>
      </p:sp>
      <p:pic>
        <p:nvPicPr>
          <p:cNvPr id="5" name="Tijdelijke aanduiding voor inhoud 4">
            <a:extLst>
              <a:ext uri="{FF2B5EF4-FFF2-40B4-BE49-F238E27FC236}">
                <a16:creationId xmlns:a16="http://schemas.microsoft.com/office/drawing/2014/main" id="{2EC702B3-1521-432F-9CF3-B1D3E5913F8D}"/>
              </a:ext>
            </a:extLst>
          </p:cNvPr>
          <p:cNvPicPr>
            <a:picLocks noGrp="1" noChangeAspect="1"/>
          </p:cNvPicPr>
          <p:nvPr>
            <p:ph idx="1"/>
          </p:nvPr>
        </p:nvPicPr>
        <p:blipFill>
          <a:blip r:embed="rId2"/>
          <a:stretch>
            <a:fillRect/>
          </a:stretch>
        </p:blipFill>
        <p:spPr>
          <a:xfrm>
            <a:off x="2201862" y="2355055"/>
            <a:ext cx="6751637" cy="3593613"/>
          </a:xfrm>
        </p:spPr>
      </p:pic>
    </p:spTree>
    <p:extLst>
      <p:ext uri="{BB962C8B-B14F-4D97-AF65-F5344CB8AC3E}">
        <p14:creationId xmlns:p14="http://schemas.microsoft.com/office/powerpoint/2010/main" val="2018614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7B71C-A3BE-44A4-A34D-2D6B46707769}"/>
              </a:ext>
            </a:extLst>
          </p:cNvPr>
          <p:cNvSpPr>
            <a:spLocks noGrp="1"/>
          </p:cNvSpPr>
          <p:nvPr>
            <p:ph type="title"/>
          </p:nvPr>
        </p:nvSpPr>
        <p:spPr/>
        <p:txBody>
          <a:bodyPr/>
          <a:lstStyle/>
          <a:p>
            <a:r>
              <a:rPr lang="nl-NL" b="1" dirty="0"/>
              <a:t>AVG: meer individuele controle</a:t>
            </a:r>
            <a:endParaRPr lang="nl-NL" dirty="0"/>
          </a:p>
        </p:txBody>
      </p:sp>
      <p:pic>
        <p:nvPicPr>
          <p:cNvPr id="5" name="Tijdelijke aanduiding voor inhoud 4">
            <a:extLst>
              <a:ext uri="{FF2B5EF4-FFF2-40B4-BE49-F238E27FC236}">
                <a16:creationId xmlns:a16="http://schemas.microsoft.com/office/drawing/2014/main" id="{EA535463-360F-4401-B5C6-38680E1D1C91}"/>
              </a:ext>
            </a:extLst>
          </p:cNvPr>
          <p:cNvPicPr>
            <a:picLocks noGrp="1" noChangeAspect="1"/>
          </p:cNvPicPr>
          <p:nvPr>
            <p:ph idx="1"/>
          </p:nvPr>
        </p:nvPicPr>
        <p:blipFill>
          <a:blip r:embed="rId2"/>
          <a:stretch>
            <a:fillRect/>
          </a:stretch>
        </p:blipFill>
        <p:spPr>
          <a:xfrm>
            <a:off x="2576513" y="2202656"/>
            <a:ext cx="4081462" cy="3884426"/>
          </a:xfrm>
        </p:spPr>
      </p:pic>
    </p:spTree>
    <p:extLst>
      <p:ext uri="{BB962C8B-B14F-4D97-AF65-F5344CB8AC3E}">
        <p14:creationId xmlns:p14="http://schemas.microsoft.com/office/powerpoint/2010/main" val="2311725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D6CBC-0C20-4635-8358-9C298365364D}"/>
              </a:ext>
            </a:extLst>
          </p:cNvPr>
          <p:cNvSpPr>
            <a:spLocks noGrp="1"/>
          </p:cNvSpPr>
          <p:nvPr>
            <p:ph type="title"/>
          </p:nvPr>
        </p:nvSpPr>
        <p:spPr/>
        <p:txBody>
          <a:bodyPr/>
          <a:lstStyle/>
          <a:p>
            <a:r>
              <a:rPr lang="nl-NL" b="1" dirty="0"/>
              <a:t>Vooral meer plichten voor bedrijven en organisaties</a:t>
            </a:r>
            <a:endParaRPr lang="nl-NL" dirty="0"/>
          </a:p>
        </p:txBody>
      </p:sp>
      <p:pic>
        <p:nvPicPr>
          <p:cNvPr id="5" name="Tijdelijke aanduiding voor inhoud 4">
            <a:extLst>
              <a:ext uri="{FF2B5EF4-FFF2-40B4-BE49-F238E27FC236}">
                <a16:creationId xmlns:a16="http://schemas.microsoft.com/office/drawing/2014/main" id="{EE6BFDC5-0DC0-4681-9701-1CE300EF83BC}"/>
              </a:ext>
            </a:extLst>
          </p:cNvPr>
          <p:cNvPicPr>
            <a:picLocks noGrp="1" noChangeAspect="1"/>
          </p:cNvPicPr>
          <p:nvPr>
            <p:ph idx="1"/>
          </p:nvPr>
        </p:nvPicPr>
        <p:blipFill>
          <a:blip r:embed="rId2"/>
          <a:stretch>
            <a:fillRect/>
          </a:stretch>
        </p:blipFill>
        <p:spPr>
          <a:xfrm>
            <a:off x="2154238" y="2707481"/>
            <a:ext cx="6667500" cy="2857500"/>
          </a:xfrm>
        </p:spPr>
      </p:pic>
    </p:spTree>
    <p:extLst>
      <p:ext uri="{BB962C8B-B14F-4D97-AF65-F5344CB8AC3E}">
        <p14:creationId xmlns:p14="http://schemas.microsoft.com/office/powerpoint/2010/main" val="257395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CDC87-5F1C-4666-8048-176AE048C888}"/>
              </a:ext>
            </a:extLst>
          </p:cNvPr>
          <p:cNvSpPr>
            <a:spLocks noGrp="1"/>
          </p:cNvSpPr>
          <p:nvPr>
            <p:ph type="title"/>
          </p:nvPr>
        </p:nvSpPr>
        <p:spPr/>
        <p:txBody>
          <a:bodyPr/>
          <a:lstStyle/>
          <a:p>
            <a:r>
              <a:rPr lang="nl-NL" b="1" dirty="0"/>
              <a:t>Vooral meer plichten voor bedrijven en organisaties</a:t>
            </a:r>
            <a:endParaRPr lang="nl-NL" dirty="0"/>
          </a:p>
        </p:txBody>
      </p:sp>
      <p:pic>
        <p:nvPicPr>
          <p:cNvPr id="5" name="Tijdelijke aanduiding voor inhoud 4">
            <a:extLst>
              <a:ext uri="{FF2B5EF4-FFF2-40B4-BE49-F238E27FC236}">
                <a16:creationId xmlns:a16="http://schemas.microsoft.com/office/drawing/2014/main" id="{E343AB8E-FBC4-4165-9066-3083DF36DC41}"/>
              </a:ext>
            </a:extLst>
          </p:cNvPr>
          <p:cNvPicPr>
            <a:picLocks noGrp="1" noChangeAspect="1"/>
          </p:cNvPicPr>
          <p:nvPr>
            <p:ph idx="1"/>
          </p:nvPr>
        </p:nvPicPr>
        <p:blipFill>
          <a:blip r:embed="rId2"/>
          <a:stretch>
            <a:fillRect/>
          </a:stretch>
        </p:blipFill>
        <p:spPr>
          <a:xfrm>
            <a:off x="2944813" y="2155031"/>
            <a:ext cx="4094162" cy="4094162"/>
          </a:xfrm>
        </p:spPr>
      </p:pic>
    </p:spTree>
    <p:extLst>
      <p:ext uri="{BB962C8B-B14F-4D97-AF65-F5344CB8AC3E}">
        <p14:creationId xmlns:p14="http://schemas.microsoft.com/office/powerpoint/2010/main" val="3220576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6228E-E3E4-4699-9219-E2B42EA986C6}"/>
              </a:ext>
            </a:extLst>
          </p:cNvPr>
          <p:cNvSpPr>
            <a:spLocks noGrp="1"/>
          </p:cNvSpPr>
          <p:nvPr>
            <p:ph type="title"/>
          </p:nvPr>
        </p:nvSpPr>
        <p:spPr/>
        <p:txBody>
          <a:bodyPr/>
          <a:lstStyle/>
          <a:p>
            <a:r>
              <a:rPr lang="nl-NL" b="1" dirty="0"/>
              <a:t>Vooral meer plichten voor bedrijven en organisaties</a:t>
            </a:r>
            <a:endParaRPr lang="nl-NL" dirty="0"/>
          </a:p>
        </p:txBody>
      </p:sp>
      <p:pic>
        <p:nvPicPr>
          <p:cNvPr id="5" name="Tijdelijke aanduiding voor inhoud 4">
            <a:extLst>
              <a:ext uri="{FF2B5EF4-FFF2-40B4-BE49-F238E27FC236}">
                <a16:creationId xmlns:a16="http://schemas.microsoft.com/office/drawing/2014/main" id="{D700CE71-3FA8-4A9E-A93D-1264744C39CB}"/>
              </a:ext>
            </a:extLst>
          </p:cNvPr>
          <p:cNvPicPr>
            <a:picLocks noGrp="1" noChangeAspect="1"/>
          </p:cNvPicPr>
          <p:nvPr>
            <p:ph idx="1"/>
          </p:nvPr>
        </p:nvPicPr>
        <p:blipFill>
          <a:blip r:embed="rId2"/>
          <a:stretch>
            <a:fillRect/>
          </a:stretch>
        </p:blipFill>
        <p:spPr>
          <a:xfrm>
            <a:off x="2790968" y="2336800"/>
            <a:ext cx="5394040" cy="3598863"/>
          </a:xfrm>
        </p:spPr>
      </p:pic>
    </p:spTree>
    <p:extLst>
      <p:ext uri="{BB962C8B-B14F-4D97-AF65-F5344CB8AC3E}">
        <p14:creationId xmlns:p14="http://schemas.microsoft.com/office/powerpoint/2010/main" val="691695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058D06-B2E6-4DD6-AF0C-8BEEA994CF9E}"/>
              </a:ext>
            </a:extLst>
          </p:cNvPr>
          <p:cNvSpPr>
            <a:spLocks noGrp="1"/>
          </p:cNvSpPr>
          <p:nvPr>
            <p:ph type="title"/>
          </p:nvPr>
        </p:nvSpPr>
        <p:spPr/>
        <p:txBody>
          <a:bodyPr/>
          <a:lstStyle/>
          <a:p>
            <a:r>
              <a:rPr lang="nl-NL" b="1" dirty="0"/>
              <a:t>Vooral meer plichten voor bedrijven en organisaties</a:t>
            </a:r>
            <a:endParaRPr lang="nl-NL" dirty="0"/>
          </a:p>
        </p:txBody>
      </p:sp>
      <p:pic>
        <p:nvPicPr>
          <p:cNvPr id="5" name="Tijdelijke aanduiding voor inhoud 4">
            <a:extLst>
              <a:ext uri="{FF2B5EF4-FFF2-40B4-BE49-F238E27FC236}">
                <a16:creationId xmlns:a16="http://schemas.microsoft.com/office/drawing/2014/main" id="{B83626D8-9798-4AF7-B22C-D42A929BB108}"/>
              </a:ext>
            </a:extLst>
          </p:cNvPr>
          <p:cNvPicPr>
            <a:picLocks noGrp="1" noChangeAspect="1"/>
          </p:cNvPicPr>
          <p:nvPr>
            <p:ph idx="1"/>
          </p:nvPr>
        </p:nvPicPr>
        <p:blipFill>
          <a:blip r:embed="rId2"/>
          <a:stretch>
            <a:fillRect/>
          </a:stretch>
        </p:blipFill>
        <p:spPr>
          <a:xfrm>
            <a:off x="1594720" y="2126455"/>
            <a:ext cx="6482479" cy="4321652"/>
          </a:xfrm>
        </p:spPr>
      </p:pic>
    </p:spTree>
    <p:extLst>
      <p:ext uri="{BB962C8B-B14F-4D97-AF65-F5344CB8AC3E}">
        <p14:creationId xmlns:p14="http://schemas.microsoft.com/office/powerpoint/2010/main" val="1873594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C39294-84E5-422B-843D-C1ECD00D9AEF}"/>
              </a:ext>
            </a:extLst>
          </p:cNvPr>
          <p:cNvSpPr>
            <a:spLocks noGrp="1"/>
          </p:cNvSpPr>
          <p:nvPr>
            <p:ph type="title"/>
          </p:nvPr>
        </p:nvSpPr>
        <p:spPr/>
        <p:txBody>
          <a:bodyPr/>
          <a:lstStyle/>
          <a:p>
            <a:r>
              <a:rPr lang="nl-NL" b="1" dirty="0"/>
              <a:t>Vooral meer plichten voor bedrijven en organisaties</a:t>
            </a:r>
            <a:endParaRPr lang="nl-NL" dirty="0"/>
          </a:p>
        </p:txBody>
      </p:sp>
      <p:pic>
        <p:nvPicPr>
          <p:cNvPr id="8" name="Tijdelijke aanduiding voor inhoud 7">
            <a:extLst>
              <a:ext uri="{FF2B5EF4-FFF2-40B4-BE49-F238E27FC236}">
                <a16:creationId xmlns:a16="http://schemas.microsoft.com/office/drawing/2014/main" id="{A59EBF32-3C64-4689-87F9-188FA82DF234}"/>
              </a:ext>
            </a:extLst>
          </p:cNvPr>
          <p:cNvPicPr>
            <a:picLocks noGrp="1" noChangeAspect="1"/>
          </p:cNvPicPr>
          <p:nvPr>
            <p:ph idx="1"/>
          </p:nvPr>
        </p:nvPicPr>
        <p:blipFill>
          <a:blip r:embed="rId2"/>
          <a:stretch>
            <a:fillRect/>
          </a:stretch>
        </p:blipFill>
        <p:spPr>
          <a:xfrm>
            <a:off x="1730375" y="2174081"/>
            <a:ext cx="5946775" cy="4210106"/>
          </a:xfrm>
        </p:spPr>
      </p:pic>
    </p:spTree>
    <p:extLst>
      <p:ext uri="{BB962C8B-B14F-4D97-AF65-F5344CB8AC3E}">
        <p14:creationId xmlns:p14="http://schemas.microsoft.com/office/powerpoint/2010/main" val="674698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14781-AEC4-45C0-B128-B1936A8686B7}"/>
              </a:ext>
            </a:extLst>
          </p:cNvPr>
          <p:cNvSpPr>
            <a:spLocks noGrp="1"/>
          </p:cNvSpPr>
          <p:nvPr>
            <p:ph type="title"/>
          </p:nvPr>
        </p:nvSpPr>
        <p:spPr/>
        <p:txBody>
          <a:bodyPr/>
          <a:lstStyle/>
          <a:p>
            <a:r>
              <a:rPr lang="nl-NL" b="1" dirty="0"/>
              <a:t>Vooral meer plichten voor bedrijven en organisaties</a:t>
            </a:r>
            <a:endParaRPr lang="nl-NL" dirty="0"/>
          </a:p>
        </p:txBody>
      </p:sp>
      <p:pic>
        <p:nvPicPr>
          <p:cNvPr id="5" name="Tijdelijke aanduiding voor inhoud 4">
            <a:extLst>
              <a:ext uri="{FF2B5EF4-FFF2-40B4-BE49-F238E27FC236}">
                <a16:creationId xmlns:a16="http://schemas.microsoft.com/office/drawing/2014/main" id="{B23938F6-CD7C-4DBC-B951-269E798C05A3}"/>
              </a:ext>
            </a:extLst>
          </p:cNvPr>
          <p:cNvPicPr>
            <a:picLocks noGrp="1" noChangeAspect="1"/>
          </p:cNvPicPr>
          <p:nvPr>
            <p:ph idx="1"/>
          </p:nvPr>
        </p:nvPicPr>
        <p:blipFill>
          <a:blip r:embed="rId2"/>
          <a:stretch>
            <a:fillRect/>
          </a:stretch>
        </p:blipFill>
        <p:spPr>
          <a:xfrm>
            <a:off x="681038" y="2444445"/>
            <a:ext cx="9613900" cy="3383572"/>
          </a:xfrm>
        </p:spPr>
      </p:pic>
    </p:spTree>
    <p:extLst>
      <p:ext uri="{BB962C8B-B14F-4D97-AF65-F5344CB8AC3E}">
        <p14:creationId xmlns:p14="http://schemas.microsoft.com/office/powerpoint/2010/main" val="3634027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18A3D-C7DE-451E-8E53-7916A31DC3A3}"/>
              </a:ext>
            </a:extLst>
          </p:cNvPr>
          <p:cNvSpPr>
            <a:spLocks noGrp="1"/>
          </p:cNvSpPr>
          <p:nvPr>
            <p:ph type="title"/>
          </p:nvPr>
        </p:nvSpPr>
        <p:spPr/>
        <p:txBody>
          <a:bodyPr/>
          <a:lstStyle/>
          <a:p>
            <a:r>
              <a:rPr lang="nl-NL" dirty="0"/>
              <a:t>Slot</a:t>
            </a:r>
          </a:p>
        </p:txBody>
      </p:sp>
      <p:pic>
        <p:nvPicPr>
          <p:cNvPr id="6" name="Tijdelijke aanduiding voor inhoud 5">
            <a:extLst>
              <a:ext uri="{FF2B5EF4-FFF2-40B4-BE49-F238E27FC236}">
                <a16:creationId xmlns:a16="http://schemas.microsoft.com/office/drawing/2014/main" id="{BE5C235D-2449-40F0-ABEC-EBE31A977F82}"/>
              </a:ext>
            </a:extLst>
          </p:cNvPr>
          <p:cNvPicPr>
            <a:picLocks noGrp="1" noChangeAspect="1"/>
          </p:cNvPicPr>
          <p:nvPr>
            <p:ph idx="1"/>
          </p:nvPr>
        </p:nvPicPr>
        <p:blipFill>
          <a:blip r:embed="rId2"/>
          <a:stretch>
            <a:fillRect/>
          </a:stretch>
        </p:blipFill>
        <p:spPr>
          <a:xfrm>
            <a:off x="1944686" y="2391631"/>
            <a:ext cx="6665914" cy="3718100"/>
          </a:xfrm>
        </p:spPr>
      </p:pic>
    </p:spTree>
    <p:extLst>
      <p:ext uri="{BB962C8B-B14F-4D97-AF65-F5344CB8AC3E}">
        <p14:creationId xmlns:p14="http://schemas.microsoft.com/office/powerpoint/2010/main" val="3805219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E8BBAD-4923-43F4-9788-662889BB4C10}"/>
              </a:ext>
            </a:extLst>
          </p:cNvPr>
          <p:cNvSpPr>
            <a:spLocks noGrp="1"/>
          </p:cNvSpPr>
          <p:nvPr>
            <p:ph type="title"/>
          </p:nvPr>
        </p:nvSpPr>
        <p:spPr/>
        <p:txBody>
          <a:bodyPr/>
          <a:lstStyle/>
          <a:p>
            <a:r>
              <a:rPr lang="nl-NL" dirty="0"/>
              <a:t>Slot</a:t>
            </a:r>
          </a:p>
        </p:txBody>
      </p:sp>
      <p:pic>
        <p:nvPicPr>
          <p:cNvPr id="5" name="Tijdelijke aanduiding voor inhoud 4">
            <a:extLst>
              <a:ext uri="{FF2B5EF4-FFF2-40B4-BE49-F238E27FC236}">
                <a16:creationId xmlns:a16="http://schemas.microsoft.com/office/drawing/2014/main" id="{808F5E27-77D4-44BA-A9EB-37C55FBA9FF5}"/>
              </a:ext>
            </a:extLst>
          </p:cNvPr>
          <p:cNvPicPr>
            <a:picLocks noGrp="1" noChangeAspect="1"/>
          </p:cNvPicPr>
          <p:nvPr>
            <p:ph idx="1"/>
          </p:nvPr>
        </p:nvPicPr>
        <p:blipFill>
          <a:blip r:embed="rId2"/>
          <a:stretch>
            <a:fillRect/>
          </a:stretch>
        </p:blipFill>
        <p:spPr>
          <a:xfrm>
            <a:off x="1790701" y="2098675"/>
            <a:ext cx="6027350" cy="4525236"/>
          </a:xfrm>
        </p:spPr>
      </p:pic>
    </p:spTree>
    <p:extLst>
      <p:ext uri="{BB962C8B-B14F-4D97-AF65-F5344CB8AC3E}">
        <p14:creationId xmlns:p14="http://schemas.microsoft.com/office/powerpoint/2010/main" val="110508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7FD698-EF92-4996-B1D0-986941493510}"/>
              </a:ext>
            </a:extLst>
          </p:cNvPr>
          <p:cNvSpPr>
            <a:spLocks noGrp="1"/>
          </p:cNvSpPr>
          <p:nvPr>
            <p:ph type="title"/>
          </p:nvPr>
        </p:nvSpPr>
        <p:spPr/>
        <p:txBody>
          <a:bodyPr/>
          <a:lstStyle/>
          <a:p>
            <a:r>
              <a:rPr lang="nl-NL" dirty="0"/>
              <a:t>Steeds meer data gedreven</a:t>
            </a:r>
          </a:p>
        </p:txBody>
      </p:sp>
      <p:pic>
        <p:nvPicPr>
          <p:cNvPr id="4" name="Tijdelijke aanduiding voor inhoud 4">
            <a:extLst>
              <a:ext uri="{FF2B5EF4-FFF2-40B4-BE49-F238E27FC236}">
                <a16:creationId xmlns:a16="http://schemas.microsoft.com/office/drawing/2014/main" id="{F53339A9-9F78-422B-B427-4689472E2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0525" y="2707481"/>
            <a:ext cx="5114925" cy="2857500"/>
          </a:xfrm>
        </p:spPr>
      </p:pic>
    </p:spTree>
    <p:extLst>
      <p:ext uri="{BB962C8B-B14F-4D97-AF65-F5344CB8AC3E}">
        <p14:creationId xmlns:p14="http://schemas.microsoft.com/office/powerpoint/2010/main" val="3734141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05EE7-4EBE-4EDD-A779-91B733D0B8D6}"/>
              </a:ext>
            </a:extLst>
          </p:cNvPr>
          <p:cNvSpPr>
            <a:spLocks noGrp="1"/>
          </p:cNvSpPr>
          <p:nvPr>
            <p:ph type="title"/>
          </p:nvPr>
        </p:nvSpPr>
        <p:spPr/>
        <p:txBody>
          <a:bodyPr/>
          <a:lstStyle/>
          <a:p>
            <a:r>
              <a:rPr lang="nl-NL" dirty="0"/>
              <a:t>Slot</a:t>
            </a:r>
          </a:p>
        </p:txBody>
      </p:sp>
      <p:pic>
        <p:nvPicPr>
          <p:cNvPr id="5" name="Tijdelijke aanduiding voor inhoud 4">
            <a:extLst>
              <a:ext uri="{FF2B5EF4-FFF2-40B4-BE49-F238E27FC236}">
                <a16:creationId xmlns:a16="http://schemas.microsoft.com/office/drawing/2014/main" id="{1F9B99FF-AFEA-4799-A1EA-27E79215CC92}"/>
              </a:ext>
            </a:extLst>
          </p:cNvPr>
          <p:cNvPicPr>
            <a:picLocks noGrp="1" noChangeAspect="1"/>
          </p:cNvPicPr>
          <p:nvPr>
            <p:ph idx="1"/>
          </p:nvPr>
        </p:nvPicPr>
        <p:blipFill>
          <a:blip r:embed="rId2"/>
          <a:stretch>
            <a:fillRect/>
          </a:stretch>
        </p:blipFill>
        <p:spPr>
          <a:xfrm>
            <a:off x="1554163" y="2288380"/>
            <a:ext cx="6989762" cy="3945833"/>
          </a:xfrm>
        </p:spPr>
      </p:pic>
    </p:spTree>
    <p:extLst>
      <p:ext uri="{BB962C8B-B14F-4D97-AF65-F5344CB8AC3E}">
        <p14:creationId xmlns:p14="http://schemas.microsoft.com/office/powerpoint/2010/main" val="4150635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EF391-7C6C-4862-A846-CCF26A66A1D0}"/>
              </a:ext>
            </a:extLst>
          </p:cNvPr>
          <p:cNvSpPr>
            <a:spLocks noGrp="1"/>
          </p:cNvSpPr>
          <p:nvPr>
            <p:ph type="title"/>
          </p:nvPr>
        </p:nvSpPr>
        <p:spPr/>
        <p:txBody>
          <a:bodyPr/>
          <a:lstStyle/>
          <a:p>
            <a:r>
              <a:rPr lang="nl-NL" dirty="0"/>
              <a:t>Slot</a:t>
            </a:r>
          </a:p>
        </p:txBody>
      </p:sp>
      <p:pic>
        <p:nvPicPr>
          <p:cNvPr id="5" name="Tijdelijke aanduiding voor inhoud 4">
            <a:extLst>
              <a:ext uri="{FF2B5EF4-FFF2-40B4-BE49-F238E27FC236}">
                <a16:creationId xmlns:a16="http://schemas.microsoft.com/office/drawing/2014/main" id="{4A8FA8F1-0CE3-4655-B26A-3468ABFA8456}"/>
              </a:ext>
            </a:extLst>
          </p:cNvPr>
          <p:cNvPicPr>
            <a:picLocks noGrp="1" noChangeAspect="1"/>
          </p:cNvPicPr>
          <p:nvPr>
            <p:ph idx="1"/>
          </p:nvPr>
        </p:nvPicPr>
        <p:blipFill>
          <a:blip r:embed="rId2"/>
          <a:stretch>
            <a:fillRect/>
          </a:stretch>
        </p:blipFill>
        <p:spPr>
          <a:xfrm>
            <a:off x="2037714" y="2127250"/>
            <a:ext cx="6477635" cy="4320583"/>
          </a:xfrm>
        </p:spPr>
      </p:pic>
    </p:spTree>
    <p:extLst>
      <p:ext uri="{BB962C8B-B14F-4D97-AF65-F5344CB8AC3E}">
        <p14:creationId xmlns:p14="http://schemas.microsoft.com/office/powerpoint/2010/main" val="3667784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EF391-7C6C-4862-A846-CCF26A66A1D0}"/>
              </a:ext>
            </a:extLst>
          </p:cNvPr>
          <p:cNvSpPr>
            <a:spLocks noGrp="1"/>
          </p:cNvSpPr>
          <p:nvPr>
            <p:ph type="title"/>
          </p:nvPr>
        </p:nvSpPr>
        <p:spPr/>
        <p:txBody>
          <a:bodyPr/>
          <a:lstStyle/>
          <a:p>
            <a:r>
              <a:rPr lang="nl-NL" dirty="0"/>
              <a:t>Slot</a:t>
            </a:r>
          </a:p>
        </p:txBody>
      </p:sp>
      <p:pic>
        <p:nvPicPr>
          <p:cNvPr id="5" name="Tijdelijke aanduiding voor inhoud 4">
            <a:extLst>
              <a:ext uri="{FF2B5EF4-FFF2-40B4-BE49-F238E27FC236}">
                <a16:creationId xmlns:a16="http://schemas.microsoft.com/office/drawing/2014/main" id="{85E78D7A-F348-40EF-95FA-BC19A6018C0A}"/>
              </a:ext>
            </a:extLst>
          </p:cNvPr>
          <p:cNvPicPr>
            <a:picLocks noGrp="1" noChangeAspect="1"/>
          </p:cNvPicPr>
          <p:nvPr>
            <p:ph idx="1"/>
          </p:nvPr>
        </p:nvPicPr>
        <p:blipFill>
          <a:blip r:embed="rId2"/>
          <a:stretch>
            <a:fillRect/>
          </a:stretch>
        </p:blipFill>
        <p:spPr>
          <a:xfrm>
            <a:off x="2589108" y="2336800"/>
            <a:ext cx="5797760" cy="3598863"/>
          </a:xfrm>
        </p:spPr>
      </p:pic>
    </p:spTree>
    <p:extLst>
      <p:ext uri="{BB962C8B-B14F-4D97-AF65-F5344CB8AC3E}">
        <p14:creationId xmlns:p14="http://schemas.microsoft.com/office/powerpoint/2010/main" val="300841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DA0F5-DCAA-4629-8040-7EFE09854B33}"/>
              </a:ext>
            </a:extLst>
          </p:cNvPr>
          <p:cNvSpPr>
            <a:spLocks noGrp="1"/>
          </p:cNvSpPr>
          <p:nvPr>
            <p:ph type="title"/>
          </p:nvPr>
        </p:nvSpPr>
        <p:spPr/>
        <p:txBody>
          <a:bodyPr/>
          <a:lstStyle/>
          <a:p>
            <a:r>
              <a:rPr lang="nl-NL" dirty="0"/>
              <a:t>Slot</a:t>
            </a:r>
          </a:p>
        </p:txBody>
      </p:sp>
      <p:pic>
        <p:nvPicPr>
          <p:cNvPr id="5" name="Tijdelijke aanduiding voor inhoud 4">
            <a:extLst>
              <a:ext uri="{FF2B5EF4-FFF2-40B4-BE49-F238E27FC236}">
                <a16:creationId xmlns:a16="http://schemas.microsoft.com/office/drawing/2014/main" id="{4C19227B-4CF5-4ED8-A812-EB0A030F37D9}"/>
              </a:ext>
            </a:extLst>
          </p:cNvPr>
          <p:cNvPicPr>
            <a:picLocks noGrp="1" noChangeAspect="1"/>
          </p:cNvPicPr>
          <p:nvPr>
            <p:ph idx="1"/>
          </p:nvPr>
        </p:nvPicPr>
        <p:blipFill>
          <a:blip r:embed="rId2"/>
          <a:stretch>
            <a:fillRect/>
          </a:stretch>
        </p:blipFill>
        <p:spPr>
          <a:xfrm>
            <a:off x="1558925" y="2283619"/>
            <a:ext cx="7356475" cy="3689841"/>
          </a:xfrm>
        </p:spPr>
      </p:pic>
    </p:spTree>
    <p:extLst>
      <p:ext uri="{BB962C8B-B14F-4D97-AF65-F5344CB8AC3E}">
        <p14:creationId xmlns:p14="http://schemas.microsoft.com/office/powerpoint/2010/main" val="1210395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679A2-4140-4748-B70A-0D31A47BC471}"/>
              </a:ext>
            </a:extLst>
          </p:cNvPr>
          <p:cNvSpPr>
            <a:spLocks noGrp="1"/>
          </p:cNvSpPr>
          <p:nvPr>
            <p:ph type="title"/>
          </p:nvPr>
        </p:nvSpPr>
        <p:spPr/>
        <p:txBody>
          <a:bodyPr/>
          <a:lstStyle/>
          <a:p>
            <a:r>
              <a:rPr lang="nl-NL" dirty="0"/>
              <a:t>Slot</a:t>
            </a:r>
          </a:p>
        </p:txBody>
      </p:sp>
      <p:pic>
        <p:nvPicPr>
          <p:cNvPr id="4" name="Tijdelijke aanduiding voor inhoud 4">
            <a:extLst>
              <a:ext uri="{FF2B5EF4-FFF2-40B4-BE49-F238E27FC236}">
                <a16:creationId xmlns:a16="http://schemas.microsoft.com/office/drawing/2014/main" id="{2DC18D44-F53D-4F35-B6C8-0B552E7AA092}"/>
              </a:ext>
            </a:extLst>
          </p:cNvPr>
          <p:cNvPicPr>
            <a:picLocks noGrp="1" noChangeAspect="1"/>
          </p:cNvPicPr>
          <p:nvPr>
            <p:ph idx="1"/>
          </p:nvPr>
        </p:nvPicPr>
        <p:blipFill rotWithShape="1">
          <a:blip r:embed="rId2"/>
          <a:srcRect l="1" r="-1564" b="32741"/>
          <a:stretch/>
        </p:blipFill>
        <p:spPr>
          <a:xfrm>
            <a:off x="2812650" y="2059742"/>
            <a:ext cx="4254899" cy="4339351"/>
          </a:xfrm>
        </p:spPr>
      </p:pic>
    </p:spTree>
    <p:extLst>
      <p:ext uri="{BB962C8B-B14F-4D97-AF65-F5344CB8AC3E}">
        <p14:creationId xmlns:p14="http://schemas.microsoft.com/office/powerpoint/2010/main" val="396293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4B064-FBD0-4006-A6AE-A5D4AF5A61A2}"/>
              </a:ext>
            </a:extLst>
          </p:cNvPr>
          <p:cNvSpPr>
            <a:spLocks noGrp="1"/>
          </p:cNvSpPr>
          <p:nvPr>
            <p:ph type="title"/>
          </p:nvPr>
        </p:nvSpPr>
        <p:spPr/>
        <p:txBody>
          <a:bodyPr/>
          <a:lstStyle/>
          <a:p>
            <a:r>
              <a:rPr lang="nl-NL" dirty="0"/>
              <a:t>Steeds meer data gedreven</a:t>
            </a:r>
          </a:p>
        </p:txBody>
      </p:sp>
      <p:pic>
        <p:nvPicPr>
          <p:cNvPr id="4" name="Tijdelijke aanduiding voor inhoud 4">
            <a:extLst>
              <a:ext uri="{FF2B5EF4-FFF2-40B4-BE49-F238E27FC236}">
                <a16:creationId xmlns:a16="http://schemas.microsoft.com/office/drawing/2014/main" id="{9024000A-2979-42A3-B912-E8C31E5D66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1250" y="2336800"/>
            <a:ext cx="4793475" cy="3598863"/>
          </a:xfrm>
        </p:spPr>
      </p:pic>
    </p:spTree>
    <p:extLst>
      <p:ext uri="{BB962C8B-B14F-4D97-AF65-F5344CB8AC3E}">
        <p14:creationId xmlns:p14="http://schemas.microsoft.com/office/powerpoint/2010/main" val="24165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41FC1-68E2-4C38-B4D8-ED07191437C3}"/>
              </a:ext>
            </a:extLst>
          </p:cNvPr>
          <p:cNvSpPr>
            <a:spLocks noGrp="1"/>
          </p:cNvSpPr>
          <p:nvPr>
            <p:ph type="title"/>
          </p:nvPr>
        </p:nvSpPr>
        <p:spPr/>
        <p:txBody>
          <a:bodyPr/>
          <a:lstStyle/>
          <a:p>
            <a:r>
              <a:rPr lang="nl-NL" dirty="0"/>
              <a:t>Steeds meer data gedreven</a:t>
            </a:r>
          </a:p>
        </p:txBody>
      </p:sp>
      <p:pic>
        <p:nvPicPr>
          <p:cNvPr id="4" name="Tijdelijke aanduiding voor inhoud 4">
            <a:extLst>
              <a:ext uri="{FF2B5EF4-FFF2-40B4-BE49-F238E27FC236}">
                <a16:creationId xmlns:a16="http://schemas.microsoft.com/office/drawing/2014/main" id="{CC58D080-54AB-49AA-A683-287A42777A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315" y="2336800"/>
            <a:ext cx="8397346" cy="3598863"/>
          </a:xfrm>
        </p:spPr>
      </p:pic>
    </p:spTree>
    <p:extLst>
      <p:ext uri="{BB962C8B-B14F-4D97-AF65-F5344CB8AC3E}">
        <p14:creationId xmlns:p14="http://schemas.microsoft.com/office/powerpoint/2010/main" val="230494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D5FB7A-E2D9-4538-8673-C54D769A5796}"/>
              </a:ext>
            </a:extLst>
          </p:cNvPr>
          <p:cNvSpPr>
            <a:spLocks noGrp="1"/>
          </p:cNvSpPr>
          <p:nvPr>
            <p:ph type="title"/>
          </p:nvPr>
        </p:nvSpPr>
        <p:spPr/>
        <p:txBody>
          <a:bodyPr/>
          <a:lstStyle/>
          <a:p>
            <a:r>
              <a:rPr lang="nl-NL" dirty="0"/>
              <a:t>Steeds meer data gedreven</a:t>
            </a:r>
          </a:p>
        </p:txBody>
      </p:sp>
      <p:pic>
        <p:nvPicPr>
          <p:cNvPr id="4" name="Tijdelijke aanduiding voor inhoud 4">
            <a:extLst>
              <a:ext uri="{FF2B5EF4-FFF2-40B4-BE49-F238E27FC236}">
                <a16:creationId xmlns:a16="http://schemas.microsoft.com/office/drawing/2014/main" id="{E4F8B45A-0814-4534-8389-CDC59A1A99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9361" y="2336800"/>
            <a:ext cx="5757254" cy="3598863"/>
          </a:xfrm>
        </p:spPr>
      </p:pic>
    </p:spTree>
    <p:extLst>
      <p:ext uri="{BB962C8B-B14F-4D97-AF65-F5344CB8AC3E}">
        <p14:creationId xmlns:p14="http://schemas.microsoft.com/office/powerpoint/2010/main" val="2898295991"/>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TM04033917[[fn=Berlijn]]</Template>
  <TotalTime>228</TotalTime>
  <Words>676</Words>
  <Application>Microsoft Office PowerPoint</Application>
  <PresentationFormat>Breedbeeld</PresentationFormat>
  <Paragraphs>128</Paragraphs>
  <Slides>64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64</vt:i4>
      </vt:variant>
    </vt:vector>
  </HeadingPairs>
  <TitlesOfParts>
    <vt:vector size="67" baseType="lpstr">
      <vt:lpstr>Arial</vt:lpstr>
      <vt:lpstr>Trebuchet MS</vt:lpstr>
      <vt:lpstr>Berlijn</vt:lpstr>
      <vt:lpstr>Het nieuwe gegevensbeschermingsrecht:   plichten boven rechten</vt:lpstr>
      <vt:lpstr>Overzicht</vt:lpstr>
      <vt:lpstr>Steeds meer data gedreven</vt:lpstr>
      <vt:lpstr>Steeds meer data gedreven</vt:lpstr>
      <vt:lpstr>Steeds meer data gedreven</vt:lpstr>
      <vt:lpstr>Steeds meer data gedreven</vt:lpstr>
      <vt:lpstr>Steeds meer data gedreven</vt:lpstr>
      <vt:lpstr>Steeds meer data gedreven</vt:lpstr>
      <vt:lpstr>Steeds meer data gedreven</vt:lpstr>
      <vt:lpstr>Steeds meer data gedreven</vt:lpstr>
      <vt:lpstr>Steeds meer data gedreven</vt:lpstr>
      <vt:lpstr>Steeds meer data gedreven</vt:lpstr>
      <vt:lpstr>Steeds meer data gedreven</vt:lpstr>
      <vt:lpstr>Steeds meer data gedreven</vt:lpstr>
      <vt:lpstr>Steeds meer data gedreven</vt:lpstr>
      <vt:lpstr>Toenemende complexiteit</vt:lpstr>
      <vt:lpstr>Toenemende complexiteit</vt:lpstr>
      <vt:lpstr>Toenemende complexiteit</vt:lpstr>
      <vt:lpstr>Toenemende complexiteit</vt:lpstr>
      <vt:lpstr>Toenemende complexiteit</vt:lpstr>
      <vt:lpstr>Toenemende complexiteit</vt:lpstr>
      <vt:lpstr>Afnemende controle van het individu</vt:lpstr>
      <vt:lpstr>Afnemende controle van het individu</vt:lpstr>
      <vt:lpstr>Afnemende controle van het individu</vt:lpstr>
      <vt:lpstr>Afnemende controle van het individu</vt:lpstr>
      <vt:lpstr>Afnemende controle van het individu</vt:lpstr>
      <vt:lpstr>Beperkte mogelijkheden van handhavingsorganisaties</vt:lpstr>
      <vt:lpstr>Beperkte mogelijkheden van handhavingsorganisaties</vt:lpstr>
      <vt:lpstr>Beperkte mogelijkheden van handhavingsorganisaties</vt:lpstr>
      <vt:lpstr>Beperkte mogelijkheden van handhavingsorganisaties</vt:lpstr>
      <vt:lpstr>Beperkte mogelijkheden van handhavingsorganisaties</vt:lpstr>
      <vt:lpstr>Beperkte mogelijkheden van handhavingsorganisaties</vt:lpstr>
      <vt:lpstr>Beperkte mogelijkheden van handhavingsorganisaties</vt:lpstr>
      <vt:lpstr>Beperkte mogelijkheden van handhavingsorganisaties</vt:lpstr>
      <vt:lpstr>Intermezzo</vt:lpstr>
      <vt:lpstr>Intermezzo</vt:lpstr>
      <vt:lpstr>Intermezzo</vt:lpstr>
      <vt:lpstr>Intermezzo</vt:lpstr>
      <vt:lpstr>Intermezzo</vt:lpstr>
      <vt:lpstr>AVG: meer handhaving</vt:lpstr>
      <vt:lpstr>AVG: meer handhaving</vt:lpstr>
      <vt:lpstr>AVG: meer handhaving</vt:lpstr>
      <vt:lpstr>AVG: meer handhaving</vt:lpstr>
      <vt:lpstr>AVG: meer handhaving</vt:lpstr>
      <vt:lpstr>AVG: meer handhaving</vt:lpstr>
      <vt:lpstr>AVG: meer individuele controle</vt:lpstr>
      <vt:lpstr>AVG: meer individuele controle</vt:lpstr>
      <vt:lpstr>AVG: meer individuele controle</vt:lpstr>
      <vt:lpstr>AVG: meer individuele controle</vt:lpstr>
      <vt:lpstr>AVG: meer individuele controle</vt:lpstr>
      <vt:lpstr>AVG: meer individuele controle</vt:lpstr>
      <vt:lpstr>Vooral meer plichten voor bedrijven en organisaties</vt:lpstr>
      <vt:lpstr>Vooral meer plichten voor bedrijven en organisaties</vt:lpstr>
      <vt:lpstr>Vooral meer plichten voor bedrijven en organisaties</vt:lpstr>
      <vt:lpstr>Vooral meer plichten voor bedrijven en organisaties</vt:lpstr>
      <vt:lpstr>Vooral meer plichten voor bedrijven en organisaties</vt:lpstr>
      <vt:lpstr>Vooral meer plichten voor bedrijven en organisaties</vt:lpstr>
      <vt:lpstr>Slot</vt:lpstr>
      <vt:lpstr>Slot</vt:lpstr>
      <vt:lpstr>Slot</vt:lpstr>
      <vt:lpstr>Slot</vt:lpstr>
      <vt:lpstr>Slot</vt:lpstr>
      <vt:lpstr>Slot</vt:lpstr>
      <vt:lpstr>Slot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Bart Van der Sloot</dc:creator>
  <cp:lastModifiedBy>Bart Van der Sloot</cp:lastModifiedBy>
  <cp:revision>29</cp:revision>
  <dcterms:created xsi:type="dcterms:W3CDTF">2017-11-02T11:28:08Z</dcterms:created>
  <dcterms:modified xsi:type="dcterms:W3CDTF">2017-11-08T10:05:13Z</dcterms:modified>
</cp:coreProperties>
</file>