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71B15-68C9-4C40-88F9-301441B8F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D78DD7-8124-40D6-90EB-0DE1F011B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CA6FC5-144C-4CA0-8E47-01A43908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D6AB88-BFDE-4EAB-BD74-2E52CBF6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6BCC5B-1C09-4AD3-A7F8-6AEB5118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77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AB0F2-02F5-41B2-A898-0BED741A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29908F-D026-47AD-B27D-1567E0C66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00EA61-5824-4FAE-B7E8-DA5AF67C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807361-561C-4553-B6D4-3BC2BE3C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DE7AC6-244C-4C94-B4F5-3518F410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81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919657-1568-4526-B7C2-A9A9C0292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FBB920-88AE-455A-B90F-7D2024A68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3C8C8C-5574-4999-869E-7CCA100E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B4C540-A6C7-4E9F-BE82-A6871C48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0426FA-3678-4051-A859-1F2F0B6B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2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A0DA4-7264-4434-B048-FAC54F82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D91BE9-C6DD-43AC-BA54-52E7CEE9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CB43D-18F9-4216-AD9B-DFCC4571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0AE02A-13BB-4118-A08E-65A43419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2B7421-766E-4E52-B393-38B29001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00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D4186-5746-4258-8C7A-0E18A744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66E3DB-C9DC-444B-9CA4-BD8152219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C95381-034C-4FB7-95FD-E9820950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2053F9-46E3-42B9-9E31-000E9DCE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F2179-A208-4D5B-B75C-9BB305C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25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D877C-E438-4C6F-AA9E-6A43B384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D16C3F-3DB8-4DBC-9C82-E0AD0B4B2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861B51-EA21-499F-A0B3-ECBA776A6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C1AC3A-94C3-43AF-B38D-92EFB4F3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77D6F3-1A57-43F3-A2F8-85965C61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8344EA-19F2-4C64-9020-1AE013C1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86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E8876-30EA-41B9-976F-EB72E2C4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D98D2B-1132-4EDE-AACB-118C698D4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85922A-D7C5-4029-9BE6-666252785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6B90C2-84CB-4C5D-B3DA-4A187AE86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496DA9-E0D6-4E1A-BB97-BF5A58F32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D269E6-914E-4A81-9E0F-404C03F7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C03AD6F-55E9-4DAC-8C10-DAE946C8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118799-34AC-48E7-9465-CED11A0B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9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2156D-06D5-44F1-BE1C-DE25617D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B70153-4469-47CD-8594-089C29B0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502A64-0EE8-4D2D-B3E7-C734FB88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A31BD7-EE9B-47CE-A602-7E6FEDFE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12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3559129-201F-4893-AAF5-98D06577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F868D6-0B03-442E-8EAC-5ED0F68C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AABE6C-33C4-414E-B319-90D0DD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9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5B47E-CD73-4145-8D8C-D9CC4F6E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4AF7A2-075D-4E5D-B6DC-D2C7F254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ADD9E1-C523-41DB-B114-CBCEF0254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CFA0EE-691D-4101-AA75-B80DAE4F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EA8CFF-F955-4C60-9BD9-F3636A3D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3DD771-F176-4802-AB23-5A229B11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07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F9EDE-7E88-4F57-A109-A71BEBA4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C25D04-487B-4B7B-970A-AAAF5545B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EC890D-217A-4D4C-975E-BE41CFCB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785F5A-38B4-4982-A6C5-308C3AB3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6E7E55-028D-44BF-B0EA-6DD814DB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D682FC-5146-4000-BF9D-C018FB87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49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237E44-D8EE-4086-AE12-C7A0422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F6347E-CE7B-478A-98AD-6E628180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E066DA-9E39-48B4-A269-0E82EBE9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7DBD-4C50-41BF-A2B4-33D1E014BFD1}" type="datetimeFigureOut">
              <a:rPr lang="nl-NL" smtClean="0"/>
              <a:t>15-10-2017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C6D78-8D39-4D74-842F-75F0380D8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6AFCDE-E237-4B19-B2E4-755A7D0C8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A8BC-C79F-45D0-B294-893168D1C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8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tvanderslo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8F79F-496A-493E-B839-0CE90605C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Big Data, </a:t>
            </a:r>
            <a:r>
              <a:rPr lang="nl-NL" dirty="0" err="1"/>
              <a:t>mass</a:t>
            </a:r>
            <a:r>
              <a:rPr lang="nl-NL" dirty="0"/>
              <a:t> surveillance en de Nederlandse staat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E29983-5C47-4FD6-BAD9-0682084A0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4092"/>
          </a:xfrm>
        </p:spPr>
        <p:txBody>
          <a:bodyPr>
            <a:normAutofit/>
          </a:bodyPr>
          <a:lstStyle/>
          <a:p>
            <a:r>
              <a:rPr lang="nl-NL" dirty="0"/>
              <a:t>Bart van der Sloot</a:t>
            </a:r>
          </a:p>
          <a:p>
            <a:br>
              <a:rPr lang="nl-NL" dirty="0"/>
            </a:br>
            <a:r>
              <a:rPr lang="nl-NL" dirty="0"/>
              <a:t>Senior Researcher</a:t>
            </a:r>
            <a:br>
              <a:rPr lang="nl-NL" dirty="0"/>
            </a:br>
            <a:r>
              <a:rPr lang="nl-NL" dirty="0"/>
              <a:t>Tilburg </a:t>
            </a:r>
            <a:r>
              <a:rPr lang="nl-NL" dirty="0" err="1"/>
              <a:t>Institute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Law</a:t>
            </a:r>
            <a:r>
              <a:rPr lang="nl-NL" dirty="0"/>
              <a:t>, Technology, </a:t>
            </a:r>
            <a:r>
              <a:rPr lang="nl-NL" dirty="0" err="1"/>
              <a:t>and</a:t>
            </a:r>
            <a:r>
              <a:rPr lang="nl-NL" dirty="0"/>
              <a:t> Society (TILT)</a:t>
            </a:r>
            <a:br>
              <a:rPr lang="nl-NL" dirty="0"/>
            </a:br>
            <a:r>
              <a:rPr lang="nl-NL" dirty="0"/>
              <a:t>Tilburg University, Netherlands</a:t>
            </a:r>
          </a:p>
          <a:p>
            <a:r>
              <a:rPr lang="nl-NL" dirty="0">
                <a:hlinkClick r:id="rId2"/>
              </a:rPr>
              <a:t>www.bartvandersloot.com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68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BCFE4-D9D4-4CCE-A7B6-F8171F83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9699CE7-1EEB-4114-96A2-41FCC8EA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79534"/>
          </a:xfrm>
        </p:spPr>
      </p:pic>
    </p:spTree>
    <p:extLst>
      <p:ext uri="{BB962C8B-B14F-4D97-AF65-F5344CB8AC3E}">
        <p14:creationId xmlns:p14="http://schemas.microsoft.com/office/powerpoint/2010/main" val="115684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2B493-5920-4071-ADD3-7826F8C8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A8B3C4A-4BA1-4F69-ADE5-4E1F52A64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956"/>
            <a:ext cx="12192001" cy="6841342"/>
          </a:xfrm>
        </p:spPr>
      </p:pic>
    </p:spTree>
    <p:extLst>
      <p:ext uri="{BB962C8B-B14F-4D97-AF65-F5344CB8AC3E}">
        <p14:creationId xmlns:p14="http://schemas.microsoft.com/office/powerpoint/2010/main" val="263662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9B0FD-B3BF-467A-9C7A-CF10CA12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395B122-60B7-4CFF-BD38-488B5D55A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671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A96C4-9994-4D32-94D5-0328FC6D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C2CBAF0-4C5F-4212-94D1-0FD569FAC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7509" cy="6727929"/>
          </a:xfrm>
        </p:spPr>
      </p:pic>
    </p:spTree>
    <p:extLst>
      <p:ext uri="{BB962C8B-B14F-4D97-AF65-F5344CB8AC3E}">
        <p14:creationId xmlns:p14="http://schemas.microsoft.com/office/powerpoint/2010/main" val="3766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7D3E9-A93C-4E16-9211-16025A18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7B59710-C5EC-493D-A504-3141F5D88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03626"/>
          </a:xfrm>
        </p:spPr>
      </p:pic>
    </p:spTree>
    <p:extLst>
      <p:ext uri="{BB962C8B-B14F-4D97-AF65-F5344CB8AC3E}">
        <p14:creationId xmlns:p14="http://schemas.microsoft.com/office/powerpoint/2010/main" val="402760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F7EE517-88B0-4B04-98D0-A56460C05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620"/>
            <a:ext cx="12243528" cy="6858000"/>
          </a:xfrm>
        </p:spPr>
      </p:pic>
    </p:spTree>
    <p:extLst>
      <p:ext uri="{BB962C8B-B14F-4D97-AF65-F5344CB8AC3E}">
        <p14:creationId xmlns:p14="http://schemas.microsoft.com/office/powerpoint/2010/main" val="315983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F6844FE-C689-4A11-83E3-DD2B9EA2B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35" y="0"/>
            <a:ext cx="5610635" cy="7925022"/>
          </a:xfrm>
        </p:spPr>
      </p:pic>
    </p:spTree>
    <p:extLst>
      <p:ext uri="{BB962C8B-B14F-4D97-AF65-F5344CB8AC3E}">
        <p14:creationId xmlns:p14="http://schemas.microsoft.com/office/powerpoint/2010/main" val="97153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9B4B488-8C9C-4B2B-B38B-09971777D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11" y="0"/>
            <a:ext cx="7352214" cy="7352214"/>
          </a:xfrm>
        </p:spPr>
      </p:pic>
    </p:spTree>
    <p:extLst>
      <p:ext uri="{BB962C8B-B14F-4D97-AF65-F5344CB8AC3E}">
        <p14:creationId xmlns:p14="http://schemas.microsoft.com/office/powerpoint/2010/main" val="2789289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B7237-0BBB-43F7-81C4-3AB3AB6F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5A0BA3-12D2-4655-9AAB-AD415918E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71191"/>
          </a:xfrm>
        </p:spPr>
      </p:pic>
    </p:spTree>
    <p:extLst>
      <p:ext uri="{BB962C8B-B14F-4D97-AF65-F5344CB8AC3E}">
        <p14:creationId xmlns:p14="http://schemas.microsoft.com/office/powerpoint/2010/main" val="446338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D569C26-B63A-454F-B2D9-EFCB84136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99" y="37024"/>
            <a:ext cx="6820976" cy="6820976"/>
          </a:xfrm>
        </p:spPr>
      </p:pic>
    </p:spTree>
    <p:extLst>
      <p:ext uri="{BB962C8B-B14F-4D97-AF65-F5344CB8AC3E}">
        <p14:creationId xmlns:p14="http://schemas.microsoft.com/office/powerpoint/2010/main" val="169640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3B6B989-90CF-4D3E-A2E1-D7EE7B9F4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51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3CAD6-607A-490E-9C8A-88754243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55FE092-475F-445A-BCB0-AEF023E21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88"/>
          </a:xfrm>
        </p:spPr>
      </p:pic>
    </p:spTree>
    <p:extLst>
      <p:ext uri="{BB962C8B-B14F-4D97-AF65-F5344CB8AC3E}">
        <p14:creationId xmlns:p14="http://schemas.microsoft.com/office/powerpoint/2010/main" val="319895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8376D-7CC2-4069-81A2-7E418938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1E2297A-F22B-498B-A39E-1BF58A068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22604"/>
          </a:xfrm>
        </p:spPr>
      </p:pic>
    </p:spTree>
    <p:extLst>
      <p:ext uri="{BB962C8B-B14F-4D97-AF65-F5344CB8AC3E}">
        <p14:creationId xmlns:p14="http://schemas.microsoft.com/office/powerpoint/2010/main" val="199771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95E66-6661-41A2-937F-6837571A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DC2E899-32E7-445B-8893-74DDE201B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3033" cy="6858000"/>
          </a:xfrm>
        </p:spPr>
      </p:pic>
    </p:spTree>
    <p:extLst>
      <p:ext uri="{BB962C8B-B14F-4D97-AF65-F5344CB8AC3E}">
        <p14:creationId xmlns:p14="http://schemas.microsoft.com/office/powerpoint/2010/main" val="3663219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ED9DE0-F7F1-4799-B764-F04280630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48" y="0"/>
            <a:ext cx="6867274" cy="6867274"/>
          </a:xfrm>
        </p:spPr>
      </p:pic>
    </p:spTree>
    <p:extLst>
      <p:ext uri="{BB962C8B-B14F-4D97-AF65-F5344CB8AC3E}">
        <p14:creationId xmlns:p14="http://schemas.microsoft.com/office/powerpoint/2010/main" val="83401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BBFE38-989F-48C4-BDCD-0D61B73E1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705" y="625033"/>
            <a:ext cx="13563639" cy="7384648"/>
          </a:xfrm>
        </p:spPr>
      </p:pic>
    </p:spTree>
    <p:extLst>
      <p:ext uri="{BB962C8B-B14F-4D97-AF65-F5344CB8AC3E}">
        <p14:creationId xmlns:p14="http://schemas.microsoft.com/office/powerpoint/2010/main" val="238132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4C33D-DF23-4496-824B-780B085D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041E6D5-5D36-43A8-A1C6-CB8D6E72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18148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6CE6D-E7FA-445C-9B85-B22B7764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4F818E1-380D-4941-8DC9-A58864521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763" cy="6858000"/>
          </a:xfrm>
        </p:spPr>
      </p:pic>
    </p:spTree>
    <p:extLst>
      <p:ext uri="{BB962C8B-B14F-4D97-AF65-F5344CB8AC3E}">
        <p14:creationId xmlns:p14="http://schemas.microsoft.com/office/powerpoint/2010/main" val="3898507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65F0C-6B29-40E1-AA04-55A247F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8D2DDA-0FAA-44F6-A2A7-D84C3EB5E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5826" cy="6858001"/>
          </a:xfrm>
        </p:spPr>
      </p:pic>
    </p:spTree>
    <p:extLst>
      <p:ext uri="{BB962C8B-B14F-4D97-AF65-F5344CB8AC3E}">
        <p14:creationId xmlns:p14="http://schemas.microsoft.com/office/powerpoint/2010/main" val="257695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7ABD9-9D55-4A7B-81E3-86504E20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3FDA612-AB77-4D2C-9E5A-BF6592640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362"/>
          </a:xfrm>
        </p:spPr>
      </p:pic>
    </p:spTree>
    <p:extLst>
      <p:ext uri="{BB962C8B-B14F-4D97-AF65-F5344CB8AC3E}">
        <p14:creationId xmlns:p14="http://schemas.microsoft.com/office/powerpoint/2010/main" val="727215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06B53-02BA-4DCA-B187-94C8C299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DD40E3F-DF85-4073-A980-E5860D2CE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720"/>
          </a:xfrm>
        </p:spPr>
      </p:pic>
    </p:spTree>
    <p:extLst>
      <p:ext uri="{BB962C8B-B14F-4D97-AF65-F5344CB8AC3E}">
        <p14:creationId xmlns:p14="http://schemas.microsoft.com/office/powerpoint/2010/main" val="388094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7C2392D-5AB0-4E0A-A594-C641E9D42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9390" cy="6858001"/>
          </a:xfrm>
        </p:spPr>
      </p:pic>
    </p:spTree>
    <p:extLst>
      <p:ext uri="{BB962C8B-B14F-4D97-AF65-F5344CB8AC3E}">
        <p14:creationId xmlns:p14="http://schemas.microsoft.com/office/powerpoint/2010/main" val="82814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16B8F-7ED6-47DE-A4E6-EB846E12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80B24D-AFB1-40BB-995B-C2EFE1A19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1010"/>
          </a:xfrm>
        </p:spPr>
      </p:pic>
    </p:spTree>
    <p:extLst>
      <p:ext uri="{BB962C8B-B14F-4D97-AF65-F5344CB8AC3E}">
        <p14:creationId xmlns:p14="http://schemas.microsoft.com/office/powerpoint/2010/main" val="3490160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D331C-62B0-4EA8-AA38-4366A20B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ED1B370-B9DE-4B09-A7B7-6B3C7840A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99" y="-211521"/>
            <a:ext cx="13130199" cy="7513629"/>
          </a:xfrm>
        </p:spPr>
      </p:pic>
    </p:spTree>
    <p:extLst>
      <p:ext uri="{BB962C8B-B14F-4D97-AF65-F5344CB8AC3E}">
        <p14:creationId xmlns:p14="http://schemas.microsoft.com/office/powerpoint/2010/main" val="830179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CA714-15C7-44B1-9671-EADE7D11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FF2C75-09D9-41DB-A8A0-5D8EFFDD0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088" cy="6858000"/>
          </a:xfrm>
        </p:spPr>
      </p:pic>
    </p:spTree>
    <p:extLst>
      <p:ext uri="{BB962C8B-B14F-4D97-AF65-F5344CB8AC3E}">
        <p14:creationId xmlns:p14="http://schemas.microsoft.com/office/powerpoint/2010/main" val="3577634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32773-D379-4C1A-B491-E93DDC3A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318C7DE-16E0-4CAE-9970-2C21C15C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69091" cy="7905509"/>
          </a:xfrm>
        </p:spPr>
      </p:pic>
    </p:spTree>
    <p:extLst>
      <p:ext uri="{BB962C8B-B14F-4D97-AF65-F5344CB8AC3E}">
        <p14:creationId xmlns:p14="http://schemas.microsoft.com/office/powerpoint/2010/main" val="367672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3845B-5C7E-4D43-A4D1-D4F76058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C71C84-C40D-44FF-81B4-FE292251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15664E-0A9D-4A92-B2FF-9695B6B3D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0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AFE68D6-9576-455E-8012-CBD63A00D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928"/>
          </a:xfrm>
        </p:spPr>
      </p:pic>
    </p:spTree>
    <p:extLst>
      <p:ext uri="{BB962C8B-B14F-4D97-AF65-F5344CB8AC3E}">
        <p14:creationId xmlns:p14="http://schemas.microsoft.com/office/powerpoint/2010/main" val="67009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22006ACA-70A1-43CC-9443-AB96B8C5A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0739" cy="6860749"/>
          </a:xfrm>
        </p:spPr>
      </p:pic>
    </p:spTree>
    <p:extLst>
      <p:ext uri="{BB962C8B-B14F-4D97-AF65-F5344CB8AC3E}">
        <p14:creationId xmlns:p14="http://schemas.microsoft.com/office/powerpoint/2010/main" val="414828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9FD591C-28B9-44A0-8529-9736B4DE1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1717"/>
          </a:xfrm>
        </p:spPr>
      </p:pic>
    </p:spTree>
    <p:extLst>
      <p:ext uri="{BB962C8B-B14F-4D97-AF65-F5344CB8AC3E}">
        <p14:creationId xmlns:p14="http://schemas.microsoft.com/office/powerpoint/2010/main" val="333580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07AC4-059D-4A0E-849C-B3BE2A63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2237023-F5E5-45A5-A35D-CB6211C9C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05163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F8BE2-5838-40D5-8127-8156D807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CE956B3-9549-417C-9807-A490EE241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03890" cy="6916987"/>
          </a:xfrm>
        </p:spPr>
      </p:pic>
    </p:spTree>
    <p:extLst>
      <p:ext uri="{BB962C8B-B14F-4D97-AF65-F5344CB8AC3E}">
        <p14:creationId xmlns:p14="http://schemas.microsoft.com/office/powerpoint/2010/main" val="11853540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</Words>
  <Application>Microsoft Office PowerPoint</Application>
  <PresentationFormat>Breedbeeld</PresentationFormat>
  <Paragraphs>5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Big Data, mass surveillance en de Nederlandse staat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Data, mass surveillance en de Nederlandse staat</dc:title>
  <dc:creator>Bart Van der Sloot</dc:creator>
  <cp:lastModifiedBy>Bart Van der Sloot</cp:lastModifiedBy>
  <cp:revision>11</cp:revision>
  <dcterms:created xsi:type="dcterms:W3CDTF">2017-10-15T17:50:36Z</dcterms:created>
  <dcterms:modified xsi:type="dcterms:W3CDTF">2017-10-15T20:13:56Z</dcterms:modified>
</cp:coreProperties>
</file>